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7" r:id="rId2"/>
  </p:sldMasterIdLst>
  <p:notesMasterIdLst>
    <p:notesMasterId r:id="rId125"/>
  </p:notesMasterIdLst>
  <p:handoutMasterIdLst>
    <p:handoutMasterId r:id="rId126"/>
  </p:handoutMasterIdLst>
  <p:sldIdLst>
    <p:sldId id="256" r:id="rId3"/>
    <p:sldId id="335" r:id="rId4"/>
    <p:sldId id="452" r:id="rId5"/>
    <p:sldId id="453" r:id="rId6"/>
    <p:sldId id="451" r:id="rId7"/>
    <p:sldId id="449" r:id="rId8"/>
    <p:sldId id="450" r:id="rId9"/>
    <p:sldId id="337" r:id="rId10"/>
    <p:sldId id="388" r:id="rId11"/>
    <p:sldId id="320" r:id="rId12"/>
    <p:sldId id="321" r:id="rId13"/>
    <p:sldId id="505" r:id="rId14"/>
    <p:sldId id="509" r:id="rId15"/>
    <p:sldId id="508" r:id="rId16"/>
    <p:sldId id="494" r:id="rId17"/>
    <p:sldId id="503" r:id="rId18"/>
    <p:sldId id="504" r:id="rId19"/>
    <p:sldId id="518" r:id="rId20"/>
    <p:sldId id="495" r:id="rId21"/>
    <p:sldId id="496" r:id="rId22"/>
    <p:sldId id="497" r:id="rId23"/>
    <p:sldId id="322" r:id="rId24"/>
    <p:sldId id="516" r:id="rId25"/>
    <p:sldId id="328" r:id="rId26"/>
    <p:sldId id="330" r:id="rId27"/>
    <p:sldId id="331" r:id="rId28"/>
    <p:sldId id="392" r:id="rId29"/>
    <p:sldId id="393" r:id="rId30"/>
    <p:sldId id="332" r:id="rId31"/>
    <p:sldId id="334" r:id="rId32"/>
    <p:sldId id="373" r:id="rId33"/>
    <p:sldId id="375" r:id="rId34"/>
    <p:sldId id="498" r:id="rId35"/>
    <p:sldId id="500" r:id="rId36"/>
    <p:sldId id="501" r:id="rId37"/>
    <p:sldId id="502" r:id="rId38"/>
    <p:sldId id="510" r:id="rId39"/>
    <p:sldId id="350" r:id="rId40"/>
    <p:sldId id="511" r:id="rId41"/>
    <p:sldId id="351" r:id="rId42"/>
    <p:sldId id="370" r:id="rId43"/>
    <p:sldId id="391" r:id="rId44"/>
    <p:sldId id="371" r:id="rId45"/>
    <p:sldId id="436" r:id="rId46"/>
    <p:sldId id="369" r:id="rId47"/>
    <p:sldId id="352" r:id="rId48"/>
    <p:sldId id="353" r:id="rId49"/>
    <p:sldId id="341" r:id="rId50"/>
    <p:sldId id="349" r:id="rId51"/>
    <p:sldId id="339" r:id="rId52"/>
    <p:sldId id="342" r:id="rId53"/>
    <p:sldId id="343" r:id="rId54"/>
    <p:sldId id="385" r:id="rId55"/>
    <p:sldId id="390" r:id="rId56"/>
    <p:sldId id="454" r:id="rId57"/>
    <p:sldId id="515" r:id="rId58"/>
    <p:sldId id="507" r:id="rId59"/>
    <p:sldId id="455" r:id="rId60"/>
    <p:sldId id="522" r:id="rId61"/>
    <p:sldId id="523" r:id="rId62"/>
    <p:sldId id="521" r:id="rId63"/>
    <p:sldId id="456" r:id="rId64"/>
    <p:sldId id="524" r:id="rId65"/>
    <p:sldId id="457" r:id="rId66"/>
    <p:sldId id="458" r:id="rId67"/>
    <p:sldId id="459" r:id="rId68"/>
    <p:sldId id="460" r:id="rId69"/>
    <p:sldId id="461" r:id="rId70"/>
    <p:sldId id="462" r:id="rId71"/>
    <p:sldId id="463" r:id="rId72"/>
    <p:sldId id="464" r:id="rId73"/>
    <p:sldId id="465" r:id="rId74"/>
    <p:sldId id="466" r:id="rId75"/>
    <p:sldId id="467" r:id="rId76"/>
    <p:sldId id="468" r:id="rId77"/>
    <p:sldId id="469" r:id="rId78"/>
    <p:sldId id="470" r:id="rId79"/>
    <p:sldId id="471" r:id="rId80"/>
    <p:sldId id="472" r:id="rId81"/>
    <p:sldId id="473" r:id="rId82"/>
    <p:sldId id="474" r:id="rId83"/>
    <p:sldId id="475" r:id="rId84"/>
    <p:sldId id="476" r:id="rId85"/>
    <p:sldId id="477" r:id="rId86"/>
    <p:sldId id="478" r:id="rId87"/>
    <p:sldId id="479" r:id="rId88"/>
    <p:sldId id="480" r:id="rId89"/>
    <p:sldId id="481" r:id="rId90"/>
    <p:sldId id="482" r:id="rId91"/>
    <p:sldId id="483" r:id="rId92"/>
    <p:sldId id="484" r:id="rId93"/>
    <p:sldId id="485" r:id="rId94"/>
    <p:sldId id="486" r:id="rId95"/>
    <p:sldId id="487" r:id="rId96"/>
    <p:sldId id="514" r:id="rId97"/>
    <p:sldId id="513" r:id="rId98"/>
    <p:sldId id="488" r:id="rId99"/>
    <p:sldId id="489" r:id="rId100"/>
    <p:sldId id="520" r:id="rId101"/>
    <p:sldId id="517" r:id="rId102"/>
    <p:sldId id="519" r:id="rId103"/>
    <p:sldId id="490" r:id="rId104"/>
    <p:sldId id="491" r:id="rId105"/>
    <p:sldId id="492" r:id="rId106"/>
    <p:sldId id="512" r:id="rId107"/>
    <p:sldId id="493" r:id="rId108"/>
    <p:sldId id="355" r:id="rId109"/>
    <p:sldId id="377" r:id="rId110"/>
    <p:sldId id="380" r:id="rId111"/>
    <p:sldId id="381" r:id="rId112"/>
    <p:sldId id="384" r:id="rId113"/>
    <p:sldId id="358" r:id="rId114"/>
    <p:sldId id="372" r:id="rId115"/>
    <p:sldId id="359" r:id="rId116"/>
    <p:sldId id="361" r:id="rId117"/>
    <p:sldId id="362" r:id="rId118"/>
    <p:sldId id="395" r:id="rId119"/>
    <p:sldId id="363" r:id="rId120"/>
    <p:sldId id="364" r:id="rId121"/>
    <p:sldId id="365" r:id="rId122"/>
    <p:sldId id="366" r:id="rId123"/>
    <p:sldId id="368" r:id="rId124"/>
  </p:sldIdLst>
  <p:sldSz cx="9144000" cy="6858000" type="screen4x3"/>
  <p:notesSz cx="6669088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 showAnimation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DE92A"/>
    <a:srgbClr val="72B92B"/>
    <a:srgbClr val="D9528D"/>
    <a:srgbClr val="FF8137"/>
    <a:srgbClr val="3CBAC9"/>
    <a:srgbClr val="02ADFF"/>
    <a:srgbClr val="059EFF"/>
    <a:srgbClr val="33CCFF"/>
    <a:srgbClr val="B0E0FF"/>
    <a:srgbClr val="00B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279" autoAdjust="0"/>
    <p:restoredTop sz="94660"/>
  </p:normalViewPr>
  <p:slideViewPr>
    <p:cSldViewPr snapToGrid="0" snapToObjects="1">
      <p:cViewPr varScale="1">
        <p:scale>
          <a:sx n="80" d="100"/>
          <a:sy n="80" d="100"/>
        </p:scale>
        <p:origin x="156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5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112" Type="http://schemas.openxmlformats.org/officeDocument/2006/relationships/slide" Target="slides/slide110.xml"/><Relationship Id="rId16" Type="http://schemas.openxmlformats.org/officeDocument/2006/relationships/slide" Target="slides/slide14.xml"/><Relationship Id="rId107" Type="http://schemas.openxmlformats.org/officeDocument/2006/relationships/slide" Target="slides/slide105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102" Type="http://schemas.openxmlformats.org/officeDocument/2006/relationships/slide" Target="slides/slide100.xml"/><Relationship Id="rId123" Type="http://schemas.openxmlformats.org/officeDocument/2006/relationships/slide" Target="slides/slide121.xml"/><Relationship Id="rId128" Type="http://schemas.openxmlformats.org/officeDocument/2006/relationships/viewProps" Target="viewProps.xml"/><Relationship Id="rId5" Type="http://schemas.openxmlformats.org/officeDocument/2006/relationships/slide" Target="slides/slide3.xml"/><Relationship Id="rId90" Type="http://schemas.openxmlformats.org/officeDocument/2006/relationships/slide" Target="slides/slide88.xml"/><Relationship Id="rId95" Type="http://schemas.openxmlformats.org/officeDocument/2006/relationships/slide" Target="slides/slide93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113" Type="http://schemas.openxmlformats.org/officeDocument/2006/relationships/slide" Target="slides/slide111.xml"/><Relationship Id="rId118" Type="http://schemas.openxmlformats.org/officeDocument/2006/relationships/slide" Target="slides/slide116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59" Type="http://schemas.openxmlformats.org/officeDocument/2006/relationships/slide" Target="slides/slide57.xml"/><Relationship Id="rId103" Type="http://schemas.openxmlformats.org/officeDocument/2006/relationships/slide" Target="slides/slide101.xml"/><Relationship Id="rId108" Type="http://schemas.openxmlformats.org/officeDocument/2006/relationships/slide" Target="slides/slide106.xml"/><Relationship Id="rId124" Type="http://schemas.openxmlformats.org/officeDocument/2006/relationships/slide" Target="slides/slide122.xml"/><Relationship Id="rId129" Type="http://schemas.openxmlformats.org/officeDocument/2006/relationships/theme" Target="theme/theme1.xml"/><Relationship Id="rId54" Type="http://schemas.openxmlformats.org/officeDocument/2006/relationships/slide" Target="slides/slide52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49" Type="http://schemas.openxmlformats.org/officeDocument/2006/relationships/slide" Target="slides/slide47.xml"/><Relationship Id="rId114" Type="http://schemas.openxmlformats.org/officeDocument/2006/relationships/slide" Target="slides/slide112.xml"/><Relationship Id="rId119" Type="http://schemas.openxmlformats.org/officeDocument/2006/relationships/slide" Target="slides/slide117.xml"/><Relationship Id="rId44" Type="http://schemas.openxmlformats.org/officeDocument/2006/relationships/slide" Target="slides/slide42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130" Type="http://schemas.openxmlformats.org/officeDocument/2006/relationships/tableStyles" Target="tableStyles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109" Type="http://schemas.openxmlformats.org/officeDocument/2006/relationships/slide" Target="slides/slide10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slide" Target="slides/slide102.xml"/><Relationship Id="rId120" Type="http://schemas.openxmlformats.org/officeDocument/2006/relationships/slide" Target="slides/slide118.xml"/><Relationship Id="rId125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110" Type="http://schemas.openxmlformats.org/officeDocument/2006/relationships/slide" Target="slides/slide108.xml"/><Relationship Id="rId115" Type="http://schemas.openxmlformats.org/officeDocument/2006/relationships/slide" Target="slides/slide113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105" Type="http://schemas.openxmlformats.org/officeDocument/2006/relationships/slide" Target="slides/slide103.xml"/><Relationship Id="rId126" Type="http://schemas.openxmlformats.org/officeDocument/2006/relationships/handoutMaster" Target="handoutMasters/handoutMaster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121" Type="http://schemas.openxmlformats.org/officeDocument/2006/relationships/slide" Target="slides/slide119.xml"/><Relationship Id="rId3" Type="http://schemas.openxmlformats.org/officeDocument/2006/relationships/slide" Target="slides/slide1.xml"/><Relationship Id="rId25" Type="http://schemas.openxmlformats.org/officeDocument/2006/relationships/slide" Target="slides/slide23.xml"/><Relationship Id="rId46" Type="http://schemas.openxmlformats.org/officeDocument/2006/relationships/slide" Target="slides/slide44.xml"/><Relationship Id="rId67" Type="http://schemas.openxmlformats.org/officeDocument/2006/relationships/slide" Target="slides/slide65.xml"/><Relationship Id="rId116" Type="http://schemas.openxmlformats.org/officeDocument/2006/relationships/slide" Target="slides/slide11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62" Type="http://schemas.openxmlformats.org/officeDocument/2006/relationships/slide" Target="slides/slide60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111" Type="http://schemas.openxmlformats.org/officeDocument/2006/relationships/slide" Target="slides/slide109.xml"/><Relationship Id="rId15" Type="http://schemas.openxmlformats.org/officeDocument/2006/relationships/slide" Target="slides/slide13.xml"/><Relationship Id="rId36" Type="http://schemas.openxmlformats.org/officeDocument/2006/relationships/slide" Target="slides/slide34.xml"/><Relationship Id="rId57" Type="http://schemas.openxmlformats.org/officeDocument/2006/relationships/slide" Target="slides/slide55.xml"/><Relationship Id="rId106" Type="http://schemas.openxmlformats.org/officeDocument/2006/relationships/slide" Target="slides/slide104.xml"/><Relationship Id="rId127" Type="http://schemas.openxmlformats.org/officeDocument/2006/relationships/presProps" Target="presProps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52" Type="http://schemas.openxmlformats.org/officeDocument/2006/relationships/slide" Target="slides/slide50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slide" Target="slides/slide99.xml"/><Relationship Id="rId122" Type="http://schemas.openxmlformats.org/officeDocument/2006/relationships/slide" Target="slides/slide120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26" Type="http://schemas.openxmlformats.org/officeDocument/2006/relationships/slide" Target="slides/slide2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890665" cy="49800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US"/>
              <a:t>R-E: Applications - Sales Meeting 2015</a:t>
            </a:r>
            <a:endParaRPr lang="fr-BE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776866" y="0"/>
            <a:ext cx="2890665" cy="49800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F87F1B-A0EC-495D-88C4-10CDA1FF18F0}" type="datetimeFigureOut">
              <a:rPr lang="fr-BE" smtClean="0"/>
              <a:pPr/>
              <a:t>1/10/2016</a:t>
            </a:fld>
            <a:endParaRPr lang="fr-B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9428630"/>
            <a:ext cx="2890665" cy="49800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776866" y="9428630"/>
            <a:ext cx="2890665" cy="49800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EE05E9-27BB-4418-B5F4-56A318FB0D38}" type="slidenum">
              <a:rPr lang="fr-BE" smtClean="0"/>
              <a:pPr/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583411017"/>
      </p:ext>
    </p:extLst>
  </p:cSld>
  <p:clrMap bg1="lt1" tx1="dk1" bg2="lt2" tx2="dk2" accent1="accent1" accent2="accent2" accent3="accent3" accent4="accent4" accent5="accent5" accent6="accent6" hlink="hlink" folHlink="folHlink"/>
  <p:hf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890665" cy="49800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US"/>
              <a:t>R-E: Applications - Sales Meeting 2015</a:t>
            </a:r>
            <a:endParaRPr lang="fr-B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776866" y="0"/>
            <a:ext cx="2890665" cy="49800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5AF621-C7E6-4EEF-A936-3B09D950F5E7}" type="datetimeFigureOut">
              <a:rPr lang="fr-BE" smtClean="0"/>
              <a:pPr/>
              <a:t>1/10/2016</a:t>
            </a:fld>
            <a:endParaRPr lang="fr-B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01725" y="1239838"/>
            <a:ext cx="4465638" cy="33512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B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66599" y="4777366"/>
            <a:ext cx="5335893" cy="390904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428630"/>
            <a:ext cx="2890665" cy="49800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776866" y="9428630"/>
            <a:ext cx="2890665" cy="49800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3B7908-CE60-4BB4-90B0-3F954A79B5D8}" type="slidenum">
              <a:rPr lang="fr-BE" smtClean="0"/>
              <a:pPr/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855200851"/>
      </p:ext>
    </p:extLst>
  </p:cSld>
  <p:clrMap bg1="lt1" tx1="dk1" bg2="lt2" tx2="dk2" accent1="accent1" accent2="accent2" accent3="accent3" accent4="accent4" accent5="accent5" accent6="accent6" hlink="hlink" folHlink="folHlink"/>
  <p:hf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3B7908-CE60-4BB4-90B0-3F954A79B5D8}" type="slidenum">
              <a:rPr lang="fr-BE" smtClean="0"/>
              <a:pPr/>
              <a:t>1</a:t>
            </a:fld>
            <a:endParaRPr lang="fr-BE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en-US"/>
              <a:t>R-E: Applications - Sales Meeting 2015</a:t>
            </a:r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962783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0200" y="2492375"/>
            <a:ext cx="6762749" cy="1470025"/>
          </a:xfrm>
        </p:spPr>
        <p:txBody>
          <a:bodyPr/>
          <a:lstStyle>
            <a:lvl1pPr algn="r">
              <a:defRPr sz="4400"/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381000" y="6288741"/>
            <a:ext cx="1887537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D140825E-4A15-4D39-8176-1F07E904CB30}" type="datetimeFigureOut">
              <a:rPr lang="en-US" smtClean="0"/>
              <a:pPr/>
              <a:t>10/1/2016</a:t>
            </a:fld>
            <a:endParaRPr lang="en-US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5604" y="6288741"/>
            <a:ext cx="523875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:cover/>
        <p:sndAc>
          <p:stSnd>
            <p:snd r:embed="rId1" name="click.wav"/>
          </p:stSnd>
        </p:sndAc>
      </p:transition>
    </mc:Choice>
    <mc:Fallback xmlns="">
      <p:transition spd="slow" advTm="4000">
        <p:cover/>
        <p:sndAc>
          <p:stSnd>
            <p:snd r:embed="rId3" name="click.wav"/>
          </p:stSnd>
        </p:sndAc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381000" y="6288741"/>
            <a:ext cx="1887537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D140825E-4A15-4D39-8176-1F07E904CB30}" type="datetimeFigureOut">
              <a:rPr lang="en-US" smtClean="0"/>
              <a:pPr/>
              <a:t>10/1/2016</a:t>
            </a:fld>
            <a:endParaRPr lang="en-US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5604" y="6288741"/>
            <a:ext cx="523875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:cover/>
        <p:sndAc>
          <p:stSnd>
            <p:snd r:embed="rId1" name="click.wav"/>
          </p:stSnd>
        </p:sndAc>
      </p:transition>
    </mc:Choice>
    <mc:Fallback xmlns="">
      <p:transition spd="slow" advTm="4000">
        <p:cover/>
        <p:sndAc>
          <p:stSnd>
            <p:snd r:embed="rId3" name="click.wav"/>
          </p:stSnd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BE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BE"/>
              <a:t>Cliquez pour modifier le style des sous-titres du masque</a:t>
            </a:r>
            <a:endParaRPr lang="fr-FR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381000" y="6288741"/>
            <a:ext cx="1887537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D140825E-4A15-4D39-8176-1F07E904CB30}" type="datetimeFigureOut">
              <a:rPr lang="en-US" smtClean="0"/>
              <a:pPr/>
              <a:t>10/1/2016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5604" y="6288741"/>
            <a:ext cx="523875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4080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:cover/>
        <p:sndAc>
          <p:stSnd>
            <p:snd r:embed="rId1" name="click.wav"/>
          </p:stSnd>
        </p:sndAc>
      </p:transition>
    </mc:Choice>
    <mc:Fallback xmlns="">
      <p:transition spd="slow" advTm="4000">
        <p:cover/>
        <p:sndAc>
          <p:stSnd>
            <p:snd r:embed="rId3" name="click.wav"/>
          </p:stSnd>
        </p:sndAc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l-BE"/>
              <a:t>Cliquez pour modifier les styles du texte du masque</a:t>
            </a:r>
          </a:p>
          <a:p>
            <a:pPr lvl="1"/>
            <a:r>
              <a:rPr lang="nl-BE"/>
              <a:t>Deuxième niveau</a:t>
            </a:r>
          </a:p>
          <a:p>
            <a:pPr lvl="2"/>
            <a:r>
              <a:rPr lang="nl-BE"/>
              <a:t>Troisième niveau</a:t>
            </a:r>
          </a:p>
          <a:p>
            <a:pPr lvl="3"/>
            <a:r>
              <a:rPr lang="nl-BE"/>
              <a:t>Quatrième niveau</a:t>
            </a:r>
          </a:p>
          <a:p>
            <a:pPr lvl="4"/>
            <a:r>
              <a:rPr lang="nl-BE"/>
              <a:t>Cinquième niveau</a:t>
            </a:r>
            <a:endParaRPr lang="fr-FR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381000" y="6288741"/>
            <a:ext cx="1887537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D140825E-4A15-4D39-8176-1F07E904CB30}" type="datetimeFigureOut">
              <a:rPr lang="en-US" smtClean="0"/>
              <a:pPr/>
              <a:t>10/1/2016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5604" y="6288741"/>
            <a:ext cx="523875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6656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:cover/>
        <p:sndAc>
          <p:stSnd>
            <p:snd r:embed="rId1" name="click.wav"/>
          </p:stSnd>
        </p:sndAc>
      </p:transition>
    </mc:Choice>
    <mc:Fallback xmlns="">
      <p:transition spd="slow" advTm="4000">
        <p:cover/>
        <p:sndAc>
          <p:stSnd>
            <p:snd r:embed="rId3" name="click.wav"/>
          </p:stSnd>
        </p:sndAc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10.wav"/><Relationship Id="rId5" Type="http://schemas.openxmlformats.org/officeDocument/2006/relationships/image" Target="../media/image1.png"/><Relationship Id="rId4" Type="http://schemas.openxmlformats.org/officeDocument/2006/relationships/audio" Target="../media/audio1.wav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audio" Target="../media/audio10.wav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6000">
              <a:schemeClr val="bg1"/>
            </a:gs>
            <a:gs pos="97000">
              <a:srgbClr val="33CCFF">
                <a:alpha val="19000"/>
              </a:srgbClr>
            </a:gs>
          </a:gsLst>
          <a:lin ang="414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vagues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79463" y="381000"/>
            <a:ext cx="7583487" cy="104438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nl-BE" dirty="0"/>
              <a:t>Cliquez et modifiez le titre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9463" y="1828800"/>
            <a:ext cx="7583487" cy="42089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BE" dirty="0"/>
              <a:t>Cliquez pour modifier les styles du texte du masque</a:t>
            </a:r>
          </a:p>
          <a:p>
            <a:pPr lvl="1"/>
            <a:r>
              <a:rPr lang="nl-BE" dirty="0"/>
              <a:t>Deuxième niveau</a:t>
            </a:r>
          </a:p>
          <a:p>
            <a:pPr lvl="2"/>
            <a:r>
              <a:rPr lang="nl-BE" dirty="0"/>
              <a:t>Troisième niveau</a:t>
            </a:r>
          </a:p>
          <a:p>
            <a:pPr lvl="3"/>
            <a:r>
              <a:rPr lang="nl-BE" dirty="0"/>
              <a:t>Quatrième niveau</a:t>
            </a:r>
          </a:p>
          <a:p>
            <a:pPr lvl="4"/>
            <a:r>
              <a:rPr lang="nl-BE" dirty="0"/>
              <a:t>Cinquième niveau</a:t>
            </a:r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065270" y="6288741"/>
            <a:ext cx="493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93E4AAA4-6363-4581-962D-1ACCC2D600C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381000" y="6288741"/>
            <a:ext cx="1887537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D140825E-4A15-4D39-8176-1F07E904CB30}" type="datetimeFigureOut">
              <a:rPr lang="en-US" smtClean="0"/>
              <a:pPr/>
              <a:t>10/1/2016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5604" y="6288741"/>
            <a:ext cx="523875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mc:AlternateContent xmlns:mc="http://schemas.openxmlformats.org/markup-compatibility/2006" xmlns:p14="http://schemas.microsoft.com/office/powerpoint/2010/main">
    <mc:Choice Requires="p14">
      <p:transition spd="slow" p14:dur="2000" advTm="4000">
        <p:cover/>
        <p:sndAc>
          <p:stSnd>
            <p:snd r:embed="rId4" name="click.wav"/>
          </p:stSnd>
        </p:sndAc>
      </p:transition>
    </mc:Choice>
    <mc:Fallback xmlns="">
      <p:transition spd="slow" advTm="4000">
        <p:cover/>
        <p:sndAc>
          <p:stSnd>
            <p:snd r:embed="rId6" name="click.wav"/>
          </p:stSnd>
        </p:sndAc>
      </p:transition>
    </mc:Fallback>
  </mc:AlternateContent>
  <p:txStyles>
    <p:titleStyle>
      <a:lvl1pPr algn="l" defTabSz="914400" rtl="0" eaLnBrk="1" latinLnBrk="0" hangingPunct="1">
        <a:spcBef>
          <a:spcPct val="0"/>
        </a:spcBef>
        <a:buNone/>
        <a:defRPr sz="3800" b="0" i="0" kern="1200">
          <a:solidFill>
            <a:schemeClr val="tx2"/>
          </a:solidFill>
          <a:latin typeface="Futura Std Condensed"/>
          <a:ea typeface="+mj-ea"/>
          <a:cs typeface="Futura Std Condensed"/>
        </a:defRPr>
      </a:lvl1pPr>
    </p:titleStyle>
    <p:bodyStyle>
      <a:lvl1pPr marL="282575" indent="-282575" algn="l" defTabSz="914400" rtl="0" eaLnBrk="1" latinLnBrk="0" hangingPunct="1">
        <a:spcBef>
          <a:spcPts val="2000"/>
        </a:spcBef>
        <a:buFont typeface="Wingdings 2" pitchFamily="18" charset="2"/>
        <a:buChar char=""/>
        <a:defRPr sz="2200" b="0" i="0" kern="1200">
          <a:solidFill>
            <a:srgbClr val="003366"/>
          </a:solidFill>
          <a:latin typeface="Futura Std Book"/>
          <a:ea typeface="+mn-ea"/>
          <a:cs typeface="Futura Std Book"/>
        </a:defRPr>
      </a:lvl1pPr>
      <a:lvl2pPr marL="577850" indent="-295275" algn="l" defTabSz="914400" rtl="0" eaLnBrk="1" latinLnBrk="0" hangingPunct="1">
        <a:spcBef>
          <a:spcPts val="600"/>
        </a:spcBef>
        <a:buFont typeface="Wingdings 2" pitchFamily="18" charset="2"/>
        <a:buChar char=""/>
        <a:defRPr sz="2000" b="0" i="0" kern="1200">
          <a:solidFill>
            <a:srgbClr val="003366"/>
          </a:solidFill>
          <a:latin typeface="Futura Std Book"/>
          <a:ea typeface="+mn-ea"/>
          <a:cs typeface="Futura Std Book"/>
        </a:defRPr>
      </a:lvl2pPr>
      <a:lvl3pPr marL="860425" indent="-282575" algn="l" defTabSz="914400" rtl="0" eaLnBrk="1" latinLnBrk="0" hangingPunct="1">
        <a:spcBef>
          <a:spcPts val="600"/>
        </a:spcBef>
        <a:buFont typeface="Wingdings 2" pitchFamily="18" charset="2"/>
        <a:buChar char=""/>
        <a:defRPr sz="1800" b="0" i="0" kern="1200">
          <a:solidFill>
            <a:srgbClr val="003366"/>
          </a:solidFill>
          <a:latin typeface="Futura Std Book"/>
          <a:ea typeface="+mn-ea"/>
          <a:cs typeface="Futura Std Book"/>
        </a:defRPr>
      </a:lvl3pPr>
      <a:lvl4pPr marL="1143000" indent="-282575" algn="l" defTabSz="914400" rtl="0" eaLnBrk="1" latinLnBrk="0" hangingPunct="1">
        <a:spcBef>
          <a:spcPts val="600"/>
        </a:spcBef>
        <a:buFont typeface="Wingdings 2" pitchFamily="18" charset="2"/>
        <a:buChar char=""/>
        <a:defRPr sz="1800" b="0" i="0" kern="1200">
          <a:solidFill>
            <a:srgbClr val="003366"/>
          </a:solidFill>
          <a:latin typeface="Futura Std Book"/>
          <a:ea typeface="+mn-ea"/>
          <a:cs typeface="Futura Std Book"/>
        </a:defRPr>
      </a:lvl4pPr>
      <a:lvl5pPr marL="1425575" indent="-282575" algn="l" defTabSz="914400" rtl="0" eaLnBrk="1" latinLnBrk="0" hangingPunct="1">
        <a:spcBef>
          <a:spcPts val="600"/>
        </a:spcBef>
        <a:buFont typeface="Wingdings 2" pitchFamily="18" charset="2"/>
        <a:buChar char=""/>
        <a:defRPr sz="1800" b="0" i="0" kern="1200">
          <a:solidFill>
            <a:srgbClr val="003366"/>
          </a:solidFill>
          <a:latin typeface="Futura Std Book"/>
          <a:ea typeface="+mn-ea"/>
          <a:cs typeface="Futura Std Book"/>
        </a:defRPr>
      </a:lvl5pPr>
      <a:lvl6pPr marL="1711325" indent="-288925" algn="l" defTabSz="914400" rtl="0" eaLnBrk="1" latinLnBrk="0" hangingPunct="1">
        <a:spcBef>
          <a:spcPct val="20000"/>
        </a:spcBef>
        <a:buFont typeface="Wingdings 2" pitchFamily="18" charset="2"/>
        <a:buChar char=""/>
        <a:defRPr lang="en-US" sz="1800" kern="1200" dirty="0" smtClean="0">
          <a:solidFill>
            <a:schemeClr val="bg1"/>
          </a:solidFill>
          <a:latin typeface="+mn-lt"/>
          <a:ea typeface="+mn-ea"/>
          <a:cs typeface="+mn-cs"/>
        </a:defRPr>
      </a:lvl6pPr>
      <a:lvl7pPr marL="2000250" indent="-288925" algn="l" defTabSz="914400" rtl="0" eaLnBrk="1" latinLnBrk="0" hangingPunct="1">
        <a:spcBef>
          <a:spcPct val="20000"/>
        </a:spcBef>
        <a:buFont typeface="Wingdings 2" pitchFamily="18" charset="2"/>
        <a:buChar char=""/>
        <a:defRPr lang="en-US" sz="1800" kern="1200" dirty="0" smtClean="0">
          <a:solidFill>
            <a:schemeClr val="bg1"/>
          </a:solidFill>
          <a:latin typeface="+mn-lt"/>
          <a:ea typeface="+mn-ea"/>
          <a:cs typeface="+mn-cs"/>
        </a:defRPr>
      </a:lvl7pPr>
      <a:lvl8pPr marL="2290763" indent="-288925" algn="l" defTabSz="914400" rtl="0" eaLnBrk="1" latinLnBrk="0" hangingPunct="1">
        <a:spcBef>
          <a:spcPct val="20000"/>
        </a:spcBef>
        <a:buFont typeface="Wingdings 2" pitchFamily="18" charset="2"/>
        <a:buChar char=""/>
        <a:defRPr lang="en-US" sz="1800" kern="1200" dirty="0" smtClean="0">
          <a:solidFill>
            <a:schemeClr val="bg1"/>
          </a:solidFill>
          <a:latin typeface="+mn-lt"/>
          <a:ea typeface="+mn-ea"/>
          <a:cs typeface="+mn-cs"/>
        </a:defRPr>
      </a:lvl8pPr>
      <a:lvl9pPr marL="2571750" indent="-288925" algn="l" defTabSz="914400" rtl="0" eaLnBrk="1" latinLnBrk="0" hangingPunct="1">
        <a:spcBef>
          <a:spcPct val="20000"/>
        </a:spcBef>
        <a:buFont typeface="Wingdings 2" pitchFamily="18" charset="2"/>
        <a:buChar char=""/>
        <a:defRPr lang="en-US" sz="1800" kern="1200" dirty="0">
          <a:solidFill>
            <a:schemeClr val="bg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vagues bas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52800"/>
            <a:ext cx="9144000" cy="3505200"/>
          </a:xfrm>
          <a:prstGeom prst="rect">
            <a:avLst/>
          </a:prstGeom>
        </p:spPr>
      </p:pic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779463" y="274638"/>
            <a:ext cx="758348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BE" dirty="0"/>
              <a:t>Cliquez et modifiez le titre</a:t>
            </a:r>
            <a:endParaRPr lang="fr-FR" dirty="0"/>
          </a:p>
        </p:txBody>
      </p:sp>
      <p:sp>
        <p:nvSpPr>
          <p:cNvPr id="9" name="Text Placeholder 2"/>
          <p:cNvSpPr>
            <a:spLocks noGrp="1"/>
          </p:cNvSpPr>
          <p:nvPr>
            <p:ph type="body" idx="1"/>
          </p:nvPr>
        </p:nvSpPr>
        <p:spPr>
          <a:xfrm>
            <a:off x="779463" y="1828800"/>
            <a:ext cx="7583487" cy="42089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BE" dirty="0"/>
              <a:t>Cliquez pour modifier les styles du texte du masque</a:t>
            </a:r>
          </a:p>
          <a:p>
            <a:pPr lvl="1"/>
            <a:r>
              <a:rPr lang="nl-BE" dirty="0"/>
              <a:t>Deuxième niveau</a:t>
            </a:r>
          </a:p>
          <a:p>
            <a:pPr lvl="2"/>
            <a:r>
              <a:rPr lang="nl-BE" dirty="0"/>
              <a:t>Troisième niveau</a:t>
            </a:r>
          </a:p>
          <a:p>
            <a:pPr lvl="3"/>
            <a:r>
              <a:rPr lang="nl-BE" dirty="0"/>
              <a:t>Quatrième niveau</a:t>
            </a:r>
          </a:p>
          <a:p>
            <a:pPr lvl="4"/>
            <a:r>
              <a:rPr lang="nl-BE" dirty="0"/>
              <a:t>Cinquième niveau</a:t>
            </a:r>
            <a:endParaRPr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381000" y="6288741"/>
            <a:ext cx="1887537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D140825E-4A15-4D39-8176-1F07E904CB30}" type="datetimeFigureOut">
              <a:rPr lang="en-US" smtClean="0"/>
              <a:pPr/>
              <a:t>10/1/2016</a:t>
            </a:fld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5604" y="6288741"/>
            <a:ext cx="523875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64995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</p:sldLayoutIdLst>
  <mc:AlternateContent xmlns:mc="http://schemas.openxmlformats.org/markup-compatibility/2006" xmlns:p14="http://schemas.microsoft.com/office/powerpoint/2010/main">
    <mc:Choice Requires="p14">
      <p:transition spd="slow" p14:dur="2000" advTm="4000">
        <p:cover/>
        <p:sndAc>
          <p:stSnd>
            <p:snd r:embed="rId4" name="click.wav"/>
          </p:stSnd>
        </p:sndAc>
      </p:transition>
    </mc:Choice>
    <mc:Fallback xmlns="">
      <p:transition spd="slow" advTm="4000">
        <p:cover/>
        <p:sndAc>
          <p:stSnd>
            <p:snd r:embed="rId6" name="click.wav"/>
          </p:stSnd>
        </p:sndAc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4400" b="0" i="0" kern="1200">
          <a:solidFill>
            <a:schemeClr val="tx1"/>
          </a:solidFill>
          <a:latin typeface="Futura Std Condensed"/>
          <a:ea typeface="+mj-ea"/>
          <a:cs typeface="Futura Std Condensed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200" b="0" i="0" kern="1200">
          <a:solidFill>
            <a:schemeClr val="tx1"/>
          </a:solidFill>
          <a:latin typeface="Futura Std Book"/>
          <a:ea typeface="+mn-ea"/>
          <a:cs typeface="Futura Std Book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000" b="0" i="0" kern="1200">
          <a:solidFill>
            <a:schemeClr val="tx1"/>
          </a:solidFill>
          <a:latin typeface="Futura Std Book"/>
          <a:ea typeface="+mn-ea"/>
          <a:cs typeface="Futura Std Book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800" b="0" i="0" kern="1200">
          <a:solidFill>
            <a:schemeClr val="tx1"/>
          </a:solidFill>
          <a:latin typeface="Futura Std Book"/>
          <a:ea typeface="+mn-ea"/>
          <a:cs typeface="Futura Std Book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800" b="0" i="0" kern="1200">
          <a:solidFill>
            <a:schemeClr val="tx1"/>
          </a:solidFill>
          <a:latin typeface="Futura Std Book"/>
          <a:ea typeface="+mn-ea"/>
          <a:cs typeface="Futura Std Book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800" b="0" i="0" kern="1200">
          <a:solidFill>
            <a:schemeClr val="tx1"/>
          </a:solidFill>
          <a:latin typeface="Futura Std Book"/>
          <a:ea typeface="+mn-ea"/>
          <a:cs typeface="Futura Std Book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audio" Target="../media/audio10.wav"/><Relationship Id="rId3" Type="http://schemas.openxmlformats.org/officeDocument/2006/relationships/audio" Target="../media/audio1.wav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www.absanjmehr.com/" TargetMode="Externa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audio" Target="../media/audio10.wav"/><Relationship Id="rId5" Type="http://schemas.openxmlformats.org/officeDocument/2006/relationships/image" Target="../media/image8.gif"/><Relationship Id="rId4" Type="http://schemas.openxmlformats.org/officeDocument/2006/relationships/image" Target="../media/image7.pn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audio" Target="../media/audio10.wav"/><Relationship Id="rId5" Type="http://schemas.openxmlformats.org/officeDocument/2006/relationships/image" Target="../media/image112.jpeg"/><Relationship Id="rId4" Type="http://schemas.openxmlformats.org/officeDocument/2006/relationships/image" Target="../media/image8.gif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audio" Target="../media/audio10.wav"/><Relationship Id="rId5" Type="http://schemas.openxmlformats.org/officeDocument/2006/relationships/image" Target="../media/image113.jpeg"/><Relationship Id="rId4" Type="http://schemas.openxmlformats.org/officeDocument/2006/relationships/image" Target="../media/image8.gif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audio" Target="../media/audio10.wav"/><Relationship Id="rId5" Type="http://schemas.openxmlformats.org/officeDocument/2006/relationships/image" Target="../media/image114.jpeg"/><Relationship Id="rId4" Type="http://schemas.openxmlformats.org/officeDocument/2006/relationships/image" Target="../media/image8.gif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audio" Target="../media/audio10.wav"/><Relationship Id="rId5" Type="http://schemas.openxmlformats.org/officeDocument/2006/relationships/image" Target="../media/image115.jpeg"/><Relationship Id="rId4" Type="http://schemas.openxmlformats.org/officeDocument/2006/relationships/image" Target="../media/image8.gif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audio" Target="../media/audio10.wav"/><Relationship Id="rId5" Type="http://schemas.openxmlformats.org/officeDocument/2006/relationships/image" Target="../media/image116.jpeg"/><Relationship Id="rId4" Type="http://schemas.openxmlformats.org/officeDocument/2006/relationships/image" Target="../media/image8.gif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audio" Target="../media/audio10.wav"/><Relationship Id="rId5" Type="http://schemas.openxmlformats.org/officeDocument/2006/relationships/image" Target="../media/image8.gif"/><Relationship Id="rId4" Type="http://schemas.openxmlformats.org/officeDocument/2006/relationships/image" Target="../media/image7.pn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audio" Target="../media/audio10.wav"/><Relationship Id="rId5" Type="http://schemas.openxmlformats.org/officeDocument/2006/relationships/image" Target="../media/image8.gif"/><Relationship Id="rId4" Type="http://schemas.openxmlformats.org/officeDocument/2006/relationships/image" Target="../media/image7.pn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audio" Target="../media/audio10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0.jpeg"/><Relationship Id="rId5" Type="http://schemas.openxmlformats.org/officeDocument/2006/relationships/image" Target="../media/image119.jpeg"/><Relationship Id="rId4" Type="http://schemas.openxmlformats.org/officeDocument/2006/relationships/image" Target="../media/image8.gif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audio" Target="../media/audio10.wav"/><Relationship Id="rId5" Type="http://schemas.openxmlformats.org/officeDocument/2006/relationships/image" Target="../media/image121.jpeg"/><Relationship Id="rId4" Type="http://schemas.openxmlformats.org/officeDocument/2006/relationships/image" Target="../media/image8.gif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audio" Target="../media/audio10.wav"/><Relationship Id="rId5" Type="http://schemas.openxmlformats.org/officeDocument/2006/relationships/image" Target="../media/image122.jpeg"/><Relationship Id="rId4" Type="http://schemas.openxmlformats.org/officeDocument/2006/relationships/image" Target="../media/image8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audio" Target="../media/audio10.wav"/><Relationship Id="rId5" Type="http://schemas.openxmlformats.org/officeDocument/2006/relationships/image" Target="../media/image8.gif"/><Relationship Id="rId4" Type="http://schemas.openxmlformats.org/officeDocument/2006/relationships/image" Target="../media/image7.pn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audio" Target="../media/audio10.wav"/><Relationship Id="rId5" Type="http://schemas.openxmlformats.org/officeDocument/2006/relationships/image" Target="../media/image123.png"/><Relationship Id="rId4" Type="http://schemas.openxmlformats.org/officeDocument/2006/relationships/image" Target="../media/image8.gif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audio" Target="../media/audio10.wav"/><Relationship Id="rId5" Type="http://schemas.openxmlformats.org/officeDocument/2006/relationships/image" Target="../media/image124.jpeg"/><Relationship Id="rId4" Type="http://schemas.openxmlformats.org/officeDocument/2006/relationships/image" Target="../media/image8.gif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audio" Target="../media/audio10.wav"/><Relationship Id="rId5" Type="http://schemas.openxmlformats.org/officeDocument/2006/relationships/image" Target="../media/image8.gif"/><Relationship Id="rId4" Type="http://schemas.openxmlformats.org/officeDocument/2006/relationships/image" Target="../media/image7.pn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audio" Target="../media/audio10.wav"/><Relationship Id="rId5" Type="http://schemas.openxmlformats.org/officeDocument/2006/relationships/image" Target="../media/image126.jpeg"/><Relationship Id="rId4" Type="http://schemas.openxmlformats.org/officeDocument/2006/relationships/image" Target="../media/image8.gif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audio" Target="../media/audio10.wav"/><Relationship Id="rId5" Type="http://schemas.openxmlformats.org/officeDocument/2006/relationships/image" Target="../media/image8.gif"/><Relationship Id="rId4" Type="http://schemas.openxmlformats.org/officeDocument/2006/relationships/image" Target="../media/image7.pn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audio" Target="../media/audio10.wav"/><Relationship Id="rId5" Type="http://schemas.openxmlformats.org/officeDocument/2006/relationships/image" Target="../media/image8.gif"/><Relationship Id="rId4" Type="http://schemas.openxmlformats.org/officeDocument/2006/relationships/image" Target="../media/image7.pn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audio" Target="../media/audio10.wav"/><Relationship Id="rId5" Type="http://schemas.openxmlformats.org/officeDocument/2006/relationships/image" Target="../media/image8.gif"/><Relationship Id="rId4" Type="http://schemas.openxmlformats.org/officeDocument/2006/relationships/image" Target="../media/image7.png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audio" Target="../media/audio10.wav"/><Relationship Id="rId5" Type="http://schemas.openxmlformats.org/officeDocument/2006/relationships/image" Target="../media/image130.jpeg"/><Relationship Id="rId4" Type="http://schemas.openxmlformats.org/officeDocument/2006/relationships/image" Target="../media/image8.gif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audio" Target="../media/audio10.wav"/><Relationship Id="rId5" Type="http://schemas.openxmlformats.org/officeDocument/2006/relationships/image" Target="../media/image8.gif"/><Relationship Id="rId4" Type="http://schemas.openxmlformats.org/officeDocument/2006/relationships/image" Target="../media/image7.png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audio" Target="../media/audio10.wav"/><Relationship Id="rId5" Type="http://schemas.openxmlformats.org/officeDocument/2006/relationships/image" Target="../media/image8.gif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audio" Target="../media/audio10.wav"/><Relationship Id="rId5" Type="http://schemas.openxmlformats.org/officeDocument/2006/relationships/image" Target="../media/image18.jpeg"/><Relationship Id="rId4" Type="http://schemas.openxmlformats.org/officeDocument/2006/relationships/image" Target="../media/image8.gif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audio" Target="../media/audio10.wav"/><Relationship Id="rId5" Type="http://schemas.openxmlformats.org/officeDocument/2006/relationships/image" Target="../media/image8.gif"/><Relationship Id="rId4" Type="http://schemas.openxmlformats.org/officeDocument/2006/relationships/image" Target="../media/image7.png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audio" Target="../media/audio10.wav"/><Relationship Id="rId5" Type="http://schemas.openxmlformats.org/officeDocument/2006/relationships/image" Target="../media/image8.gif"/><Relationship Id="rId4" Type="http://schemas.openxmlformats.org/officeDocument/2006/relationships/image" Target="../media/image7.png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audio" Target="../media/audio10.wav"/><Relationship Id="rId5" Type="http://schemas.openxmlformats.org/officeDocument/2006/relationships/image" Target="../media/image8.gif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audio" Target="../media/audio10.wav"/><Relationship Id="rId5" Type="http://schemas.openxmlformats.org/officeDocument/2006/relationships/image" Target="../media/image19.jpeg"/><Relationship Id="rId4" Type="http://schemas.openxmlformats.org/officeDocument/2006/relationships/image" Target="../media/image8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audio" Target="../media/audio10.wav"/><Relationship Id="rId5" Type="http://schemas.openxmlformats.org/officeDocument/2006/relationships/image" Target="../media/image8.gif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audio" Target="../media/audio10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8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audio" Target="../media/audio10.wav"/><Relationship Id="rId5" Type="http://schemas.openxmlformats.org/officeDocument/2006/relationships/image" Target="../media/image23.jpeg"/><Relationship Id="rId4" Type="http://schemas.openxmlformats.org/officeDocument/2006/relationships/image" Target="../media/image8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audio" Target="../media/audio10.wav"/><Relationship Id="rId5" Type="http://schemas.openxmlformats.org/officeDocument/2006/relationships/image" Target="../media/image24.jpeg"/><Relationship Id="rId4" Type="http://schemas.openxmlformats.org/officeDocument/2006/relationships/image" Target="../media/image8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audio" Target="../media/audio10.wav"/><Relationship Id="rId5" Type="http://schemas.openxmlformats.org/officeDocument/2006/relationships/image" Target="../media/image8.gif"/><Relationship Id="rId4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audio" Target="../media/audio10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7.jpeg"/><Relationship Id="rId5" Type="http://schemas.openxmlformats.org/officeDocument/2006/relationships/image" Target="../media/image8.gif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audio" Target="../media/audio10.wav"/><Relationship Id="rId5" Type="http://schemas.openxmlformats.org/officeDocument/2006/relationships/image" Target="../media/image8.gif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audio" Target="../media/audio10.wav"/><Relationship Id="rId5" Type="http://schemas.openxmlformats.org/officeDocument/2006/relationships/image" Target="../media/image8.gif"/><Relationship Id="rId4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audio" Target="../media/audio10.wav"/><Relationship Id="rId5" Type="http://schemas.openxmlformats.org/officeDocument/2006/relationships/image" Target="../media/image8.gif"/><Relationship Id="rId4" Type="http://schemas.openxmlformats.org/officeDocument/2006/relationships/image" Target="../media/image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audio" Target="../media/audio10.wav"/><Relationship Id="rId5" Type="http://schemas.openxmlformats.org/officeDocument/2006/relationships/image" Target="../media/image8.gif"/><Relationship Id="rId4" Type="http://schemas.openxmlformats.org/officeDocument/2006/relationships/image" Target="../media/image3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audio" Target="../media/audio10.wav"/><Relationship Id="rId5" Type="http://schemas.openxmlformats.org/officeDocument/2006/relationships/image" Target="../media/image31.jpeg"/><Relationship Id="rId4" Type="http://schemas.openxmlformats.org/officeDocument/2006/relationships/image" Target="../media/image8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audio" Target="../media/audio10.wav"/><Relationship Id="rId5" Type="http://schemas.openxmlformats.org/officeDocument/2006/relationships/image" Target="../media/image8.gif"/><Relationship Id="rId4" Type="http://schemas.openxmlformats.org/officeDocument/2006/relationships/image" Target="../media/image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audio" Target="../media/audio10.wav"/><Relationship Id="rId5" Type="http://schemas.openxmlformats.org/officeDocument/2006/relationships/image" Target="../media/image8.gif"/><Relationship Id="rId4" Type="http://schemas.openxmlformats.org/officeDocument/2006/relationships/image" Target="../media/image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audio" Target="../media/audio10.wav"/><Relationship Id="rId5" Type="http://schemas.openxmlformats.org/officeDocument/2006/relationships/image" Target="../media/image8.gif"/><Relationship Id="rId4" Type="http://schemas.openxmlformats.org/officeDocument/2006/relationships/image" Target="../media/image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audio" Target="../media/audio10.wav"/><Relationship Id="rId5" Type="http://schemas.openxmlformats.org/officeDocument/2006/relationships/image" Target="../media/image35.jpeg"/><Relationship Id="rId4" Type="http://schemas.openxmlformats.org/officeDocument/2006/relationships/image" Target="../media/image8.gi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audio" Target="../media/audio10.wav"/><Relationship Id="rId5" Type="http://schemas.openxmlformats.org/officeDocument/2006/relationships/image" Target="../media/image36.jpeg"/><Relationship Id="rId4" Type="http://schemas.openxmlformats.org/officeDocument/2006/relationships/image" Target="../media/image8.gi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audio" Target="../media/audio10.wav"/><Relationship Id="rId5" Type="http://schemas.openxmlformats.org/officeDocument/2006/relationships/image" Target="../media/image8.gif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audio" Target="../media/audio10.wav"/><Relationship Id="rId5" Type="http://schemas.openxmlformats.org/officeDocument/2006/relationships/image" Target="../media/image9.jpeg"/><Relationship Id="rId4" Type="http://schemas.openxmlformats.org/officeDocument/2006/relationships/image" Target="../media/image8.gi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audio" Target="../media/audio10.wav"/><Relationship Id="rId5" Type="http://schemas.openxmlformats.org/officeDocument/2006/relationships/image" Target="../media/image8.gif"/><Relationship Id="rId4" Type="http://schemas.openxmlformats.org/officeDocument/2006/relationships/image" Target="../media/image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audio" Target="../media/audio10.wav"/><Relationship Id="rId5" Type="http://schemas.openxmlformats.org/officeDocument/2006/relationships/image" Target="../media/image39.jpeg"/><Relationship Id="rId4" Type="http://schemas.openxmlformats.org/officeDocument/2006/relationships/image" Target="../media/image8.gi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audio" Target="../media/audio10.wav"/><Relationship Id="rId5" Type="http://schemas.openxmlformats.org/officeDocument/2006/relationships/image" Target="../media/image40.jpeg"/><Relationship Id="rId4" Type="http://schemas.openxmlformats.org/officeDocument/2006/relationships/image" Target="../media/image8.gi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audio" Target="../media/audio10.wav"/><Relationship Id="rId5" Type="http://schemas.openxmlformats.org/officeDocument/2006/relationships/image" Target="../media/image8.gif"/><Relationship Id="rId4" Type="http://schemas.openxmlformats.org/officeDocument/2006/relationships/image" Target="../media/image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audio" Target="../media/audio10.wav"/><Relationship Id="rId5" Type="http://schemas.openxmlformats.org/officeDocument/2006/relationships/image" Target="../media/image8.gif"/><Relationship Id="rId4" Type="http://schemas.openxmlformats.org/officeDocument/2006/relationships/image" Target="../media/image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audio" Target="../media/audio10.wav"/><Relationship Id="rId5" Type="http://schemas.openxmlformats.org/officeDocument/2006/relationships/image" Target="../media/image8.gif"/><Relationship Id="rId4" Type="http://schemas.openxmlformats.org/officeDocument/2006/relationships/image" Target="../media/image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audio" Target="../media/audio10.wav"/><Relationship Id="rId5" Type="http://schemas.openxmlformats.org/officeDocument/2006/relationships/image" Target="../media/image8.gif"/><Relationship Id="rId4" Type="http://schemas.openxmlformats.org/officeDocument/2006/relationships/image" Target="../media/image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audio" Target="../media/audio10.wav"/><Relationship Id="rId5" Type="http://schemas.openxmlformats.org/officeDocument/2006/relationships/image" Target="../media/image45.png"/><Relationship Id="rId4" Type="http://schemas.openxmlformats.org/officeDocument/2006/relationships/image" Target="../media/image8.gi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audio" Target="../media/audio10.wav"/><Relationship Id="rId5" Type="http://schemas.openxmlformats.org/officeDocument/2006/relationships/image" Target="../media/image8.gif"/><Relationship Id="rId4" Type="http://schemas.openxmlformats.org/officeDocument/2006/relationships/image" Target="../media/image46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audio" Target="../media/audio10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8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audio" Target="../media/audio10.wav"/><Relationship Id="rId5" Type="http://schemas.openxmlformats.org/officeDocument/2006/relationships/image" Target="../media/image10.jpeg"/><Relationship Id="rId4" Type="http://schemas.openxmlformats.org/officeDocument/2006/relationships/image" Target="../media/image8.gi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audio" Target="../media/audio10.wav"/><Relationship Id="rId5" Type="http://schemas.openxmlformats.org/officeDocument/2006/relationships/image" Target="../media/image8.gif"/><Relationship Id="rId4" Type="http://schemas.openxmlformats.org/officeDocument/2006/relationships/image" Target="../media/image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audio" Target="../media/audio10.wav"/><Relationship Id="rId5" Type="http://schemas.openxmlformats.org/officeDocument/2006/relationships/image" Target="../media/image50.jpeg"/><Relationship Id="rId4" Type="http://schemas.openxmlformats.org/officeDocument/2006/relationships/image" Target="../media/image8.gi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audio" Target="../media/audio10.wav"/><Relationship Id="rId2" Type="http://schemas.openxmlformats.org/officeDocument/2006/relationships/slideLayout" Target="../slideLayouts/slideLayout4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51.jpeg"/><Relationship Id="rId5" Type="http://schemas.openxmlformats.org/officeDocument/2006/relationships/image" Target="../media/image8.gif"/><Relationship Id="rId4" Type="http://schemas.openxmlformats.org/officeDocument/2006/relationships/image" Target="../media/image7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audio" Target="../media/audio10.wav"/><Relationship Id="rId5" Type="http://schemas.openxmlformats.org/officeDocument/2006/relationships/image" Target="../media/image52.png"/><Relationship Id="rId4" Type="http://schemas.openxmlformats.org/officeDocument/2006/relationships/image" Target="../media/image8.gi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audio" Target="../media/audio10.wav"/><Relationship Id="rId5" Type="http://schemas.openxmlformats.org/officeDocument/2006/relationships/image" Target="../media/image8.gif"/><Relationship Id="rId4" Type="http://schemas.openxmlformats.org/officeDocument/2006/relationships/image" Target="../media/image7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audio" Target="../media/audio10.wav"/><Relationship Id="rId5" Type="http://schemas.openxmlformats.org/officeDocument/2006/relationships/image" Target="../media/image8.gif"/><Relationship Id="rId4" Type="http://schemas.openxmlformats.org/officeDocument/2006/relationships/image" Target="../media/image7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audio" Target="../media/audio10.wav"/><Relationship Id="rId5" Type="http://schemas.openxmlformats.org/officeDocument/2006/relationships/image" Target="../media/image8.gif"/><Relationship Id="rId4" Type="http://schemas.openxmlformats.org/officeDocument/2006/relationships/image" Target="../media/image7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audio" Target="../media/audio10.wav"/><Relationship Id="rId5" Type="http://schemas.openxmlformats.org/officeDocument/2006/relationships/image" Target="../media/image8.gif"/><Relationship Id="rId4" Type="http://schemas.openxmlformats.org/officeDocument/2006/relationships/image" Target="../media/image7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7" Type="http://schemas.openxmlformats.org/officeDocument/2006/relationships/audio" Target="../media/audio10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gif"/><Relationship Id="rId5" Type="http://schemas.openxmlformats.org/officeDocument/2006/relationships/image" Target="../media/image7.png"/><Relationship Id="rId4" Type="http://schemas.openxmlformats.org/officeDocument/2006/relationships/image" Target="../media/image58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7" Type="http://schemas.openxmlformats.org/officeDocument/2006/relationships/audio" Target="../media/audio10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gif"/><Relationship Id="rId5" Type="http://schemas.openxmlformats.org/officeDocument/2006/relationships/image" Target="../media/image7.png"/><Relationship Id="rId4" Type="http://schemas.openxmlformats.org/officeDocument/2006/relationships/image" Target="../media/image6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audio" Target="../media/audio10.wav"/><Relationship Id="rId5" Type="http://schemas.openxmlformats.org/officeDocument/2006/relationships/image" Target="../media/image11.jpeg"/><Relationship Id="rId4" Type="http://schemas.openxmlformats.org/officeDocument/2006/relationships/image" Target="../media/image8.gi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audio" Target="../media/audio10.wav"/><Relationship Id="rId5" Type="http://schemas.openxmlformats.org/officeDocument/2006/relationships/image" Target="../media/image8.gif"/><Relationship Id="rId4" Type="http://schemas.openxmlformats.org/officeDocument/2006/relationships/image" Target="../media/image7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audio" Target="../media/audio10.wav"/><Relationship Id="rId5" Type="http://schemas.openxmlformats.org/officeDocument/2006/relationships/image" Target="../media/image8.gif"/><Relationship Id="rId4" Type="http://schemas.openxmlformats.org/officeDocument/2006/relationships/image" Target="../media/image7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audio" Target="../media/audio10.wav"/><Relationship Id="rId5" Type="http://schemas.openxmlformats.org/officeDocument/2006/relationships/image" Target="../media/image8.gif"/><Relationship Id="rId4" Type="http://schemas.openxmlformats.org/officeDocument/2006/relationships/image" Target="../media/image7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audio" Target="../media/audio10.wav"/><Relationship Id="rId5" Type="http://schemas.openxmlformats.org/officeDocument/2006/relationships/image" Target="../media/image64.jpeg"/><Relationship Id="rId4" Type="http://schemas.openxmlformats.org/officeDocument/2006/relationships/image" Target="../media/image8.gif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audio" Target="../media/audio10.wav"/><Relationship Id="rId5" Type="http://schemas.openxmlformats.org/officeDocument/2006/relationships/image" Target="../media/image65.jpeg"/><Relationship Id="rId4" Type="http://schemas.openxmlformats.org/officeDocument/2006/relationships/image" Target="../media/image8.gif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audio" Target="../media/audio10.wav"/><Relationship Id="rId5" Type="http://schemas.openxmlformats.org/officeDocument/2006/relationships/image" Target="../media/image66.jpeg"/><Relationship Id="rId4" Type="http://schemas.openxmlformats.org/officeDocument/2006/relationships/image" Target="../media/image8.gif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audio" Target="../media/audio10.wav"/><Relationship Id="rId5" Type="http://schemas.openxmlformats.org/officeDocument/2006/relationships/image" Target="../media/image67.jpeg"/><Relationship Id="rId4" Type="http://schemas.openxmlformats.org/officeDocument/2006/relationships/image" Target="../media/image8.gif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audio" Target="../media/audio10.wav"/><Relationship Id="rId5" Type="http://schemas.openxmlformats.org/officeDocument/2006/relationships/image" Target="../media/image68.jpeg"/><Relationship Id="rId4" Type="http://schemas.openxmlformats.org/officeDocument/2006/relationships/image" Target="../media/image8.gif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audio" Target="../media/audio10.wav"/><Relationship Id="rId5" Type="http://schemas.openxmlformats.org/officeDocument/2006/relationships/image" Target="../media/image69.jpeg"/><Relationship Id="rId4" Type="http://schemas.openxmlformats.org/officeDocument/2006/relationships/image" Target="../media/image8.gif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audio" Target="../media/audio10.wav"/><Relationship Id="rId5" Type="http://schemas.openxmlformats.org/officeDocument/2006/relationships/image" Target="../media/image70.jpeg"/><Relationship Id="rId4" Type="http://schemas.openxmlformats.org/officeDocument/2006/relationships/image" Target="../media/image8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audio" Target="../media/audio10.wav"/><Relationship Id="rId5" Type="http://schemas.openxmlformats.org/officeDocument/2006/relationships/image" Target="../media/image8.gif"/><Relationship Id="rId4" Type="http://schemas.openxmlformats.org/officeDocument/2006/relationships/image" Target="../media/image7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audio" Target="../media/audio10.wav"/><Relationship Id="rId5" Type="http://schemas.openxmlformats.org/officeDocument/2006/relationships/image" Target="../media/image71.jpeg"/><Relationship Id="rId4" Type="http://schemas.openxmlformats.org/officeDocument/2006/relationships/image" Target="../media/image8.gif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audio" Target="../media/audio10.wav"/><Relationship Id="rId5" Type="http://schemas.openxmlformats.org/officeDocument/2006/relationships/image" Target="../media/image8.gif"/><Relationship Id="rId4" Type="http://schemas.openxmlformats.org/officeDocument/2006/relationships/image" Target="../media/image7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audio" Target="../media/audio10.wav"/><Relationship Id="rId5" Type="http://schemas.openxmlformats.org/officeDocument/2006/relationships/image" Target="../media/image73.jpeg"/><Relationship Id="rId4" Type="http://schemas.openxmlformats.org/officeDocument/2006/relationships/image" Target="../media/image8.gif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audio" Target="../media/audio10.wav"/><Relationship Id="rId5" Type="http://schemas.openxmlformats.org/officeDocument/2006/relationships/image" Target="../media/image8.gif"/><Relationship Id="rId4" Type="http://schemas.openxmlformats.org/officeDocument/2006/relationships/image" Target="../media/image7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audio" Target="../media/audio10.wav"/><Relationship Id="rId5" Type="http://schemas.openxmlformats.org/officeDocument/2006/relationships/image" Target="../media/image8.gif"/><Relationship Id="rId4" Type="http://schemas.openxmlformats.org/officeDocument/2006/relationships/image" Target="../media/image7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audio" Target="../media/audio10.wav"/><Relationship Id="rId5" Type="http://schemas.openxmlformats.org/officeDocument/2006/relationships/image" Target="../media/image8.gif"/><Relationship Id="rId4" Type="http://schemas.openxmlformats.org/officeDocument/2006/relationships/image" Target="../media/image7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audio" Target="../media/audio10.wav"/><Relationship Id="rId5" Type="http://schemas.openxmlformats.org/officeDocument/2006/relationships/image" Target="../media/image8.gif"/><Relationship Id="rId4" Type="http://schemas.openxmlformats.org/officeDocument/2006/relationships/image" Target="../media/image7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audio" Target="../media/audio10.wav"/><Relationship Id="rId5" Type="http://schemas.openxmlformats.org/officeDocument/2006/relationships/image" Target="../media/image78.jpeg"/><Relationship Id="rId4" Type="http://schemas.openxmlformats.org/officeDocument/2006/relationships/image" Target="../media/image8.gif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audio" Target="../media/audio10.wav"/><Relationship Id="rId5" Type="http://schemas.openxmlformats.org/officeDocument/2006/relationships/image" Target="../media/image8.gif"/><Relationship Id="rId4" Type="http://schemas.openxmlformats.org/officeDocument/2006/relationships/image" Target="../media/image7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audio" Target="../media/audio10.wav"/><Relationship Id="rId5" Type="http://schemas.openxmlformats.org/officeDocument/2006/relationships/image" Target="../media/image8.gif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audio" Target="../media/audio10.wav"/><Relationship Id="rId5" Type="http://schemas.openxmlformats.org/officeDocument/2006/relationships/image" Target="../media/image8.gif"/><Relationship Id="rId4" Type="http://schemas.openxmlformats.org/officeDocument/2006/relationships/image" Target="../media/image7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audio" Target="../media/audio10.wav"/><Relationship Id="rId5" Type="http://schemas.openxmlformats.org/officeDocument/2006/relationships/image" Target="../media/image8.gif"/><Relationship Id="rId4" Type="http://schemas.openxmlformats.org/officeDocument/2006/relationships/image" Target="../media/image7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audio" Target="../media/audio10.wav"/><Relationship Id="rId5" Type="http://schemas.openxmlformats.org/officeDocument/2006/relationships/image" Target="../media/image8.gif"/><Relationship Id="rId4" Type="http://schemas.openxmlformats.org/officeDocument/2006/relationships/image" Target="../media/image7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audio" Target="../media/audio10.wav"/><Relationship Id="rId5" Type="http://schemas.openxmlformats.org/officeDocument/2006/relationships/image" Target="../media/image8.gif"/><Relationship Id="rId4" Type="http://schemas.openxmlformats.org/officeDocument/2006/relationships/image" Target="../media/image7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audio" Target="../media/audio10.wav"/><Relationship Id="rId5" Type="http://schemas.openxmlformats.org/officeDocument/2006/relationships/image" Target="../media/image8.gif"/><Relationship Id="rId4" Type="http://schemas.openxmlformats.org/officeDocument/2006/relationships/image" Target="../media/image7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audio" Target="../media/audio10.wav"/><Relationship Id="rId5" Type="http://schemas.openxmlformats.org/officeDocument/2006/relationships/image" Target="../media/image8.gif"/><Relationship Id="rId4" Type="http://schemas.openxmlformats.org/officeDocument/2006/relationships/image" Target="../media/image7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audio" Target="../media/audio10.wav"/><Relationship Id="rId5" Type="http://schemas.openxmlformats.org/officeDocument/2006/relationships/image" Target="../media/image8.gif"/><Relationship Id="rId4" Type="http://schemas.openxmlformats.org/officeDocument/2006/relationships/image" Target="../media/image7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audio" Target="../media/audio10.wav"/><Relationship Id="rId5" Type="http://schemas.openxmlformats.org/officeDocument/2006/relationships/image" Target="../media/image8.gif"/><Relationship Id="rId4" Type="http://schemas.openxmlformats.org/officeDocument/2006/relationships/image" Target="../media/image7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audio" Target="../media/audio10.wav"/><Relationship Id="rId5" Type="http://schemas.openxmlformats.org/officeDocument/2006/relationships/image" Target="../media/image8.gif"/><Relationship Id="rId4" Type="http://schemas.openxmlformats.org/officeDocument/2006/relationships/image" Target="../media/image7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audio" Target="../media/audio10.wav"/><Relationship Id="rId5" Type="http://schemas.openxmlformats.org/officeDocument/2006/relationships/image" Target="../media/image89.jpeg"/><Relationship Id="rId4" Type="http://schemas.openxmlformats.org/officeDocument/2006/relationships/image" Target="../media/image8.gif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audio" Target="../media/audio10.wav"/><Relationship Id="rId5" Type="http://schemas.openxmlformats.org/officeDocument/2006/relationships/image" Target="../media/image90.jpeg"/><Relationship Id="rId4" Type="http://schemas.openxmlformats.org/officeDocument/2006/relationships/image" Target="../media/image8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audio" Target="../media/audio10.wav"/><Relationship Id="rId5" Type="http://schemas.openxmlformats.org/officeDocument/2006/relationships/image" Target="../media/image8.gif"/><Relationship Id="rId4" Type="http://schemas.openxmlformats.org/officeDocument/2006/relationships/image" Target="../media/image7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audio" Target="../media/audio10.wav"/><Relationship Id="rId5" Type="http://schemas.openxmlformats.org/officeDocument/2006/relationships/image" Target="../media/image91.jpeg"/><Relationship Id="rId4" Type="http://schemas.openxmlformats.org/officeDocument/2006/relationships/image" Target="../media/image8.gif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audio" Target="../media/audio10.wav"/><Relationship Id="rId5" Type="http://schemas.openxmlformats.org/officeDocument/2006/relationships/image" Target="../media/image8.gif"/><Relationship Id="rId4" Type="http://schemas.openxmlformats.org/officeDocument/2006/relationships/image" Target="../media/image7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audio" Target="../media/audio10.wav"/><Relationship Id="rId5" Type="http://schemas.openxmlformats.org/officeDocument/2006/relationships/image" Target="../media/image93.jpeg"/><Relationship Id="rId4" Type="http://schemas.openxmlformats.org/officeDocument/2006/relationships/image" Target="../media/image8.gif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audio" Target="../media/audio10.wav"/><Relationship Id="rId5" Type="http://schemas.openxmlformats.org/officeDocument/2006/relationships/image" Target="../media/image8.gif"/><Relationship Id="rId4" Type="http://schemas.openxmlformats.org/officeDocument/2006/relationships/image" Target="../media/image7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audio" Target="../media/audio10.wav"/><Relationship Id="rId5" Type="http://schemas.openxmlformats.org/officeDocument/2006/relationships/image" Target="../media/image8.gif"/><Relationship Id="rId4" Type="http://schemas.openxmlformats.org/officeDocument/2006/relationships/image" Target="../media/image7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audio" Target="../media/audio10.wav"/><Relationship Id="rId5" Type="http://schemas.openxmlformats.org/officeDocument/2006/relationships/image" Target="../media/image96.png"/><Relationship Id="rId4" Type="http://schemas.openxmlformats.org/officeDocument/2006/relationships/image" Target="../media/image8.gif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audio" Target="../media/audio10.wav"/><Relationship Id="rId5" Type="http://schemas.openxmlformats.org/officeDocument/2006/relationships/image" Target="../media/image97.jpeg"/><Relationship Id="rId4" Type="http://schemas.openxmlformats.org/officeDocument/2006/relationships/image" Target="../media/image8.gif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audio" Target="../media/audio10.wav"/><Relationship Id="rId5" Type="http://schemas.openxmlformats.org/officeDocument/2006/relationships/image" Target="../media/image8.gif"/><Relationship Id="rId4" Type="http://schemas.openxmlformats.org/officeDocument/2006/relationships/image" Target="../media/image7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audio" Target="../media/audio10.wav"/><Relationship Id="rId5" Type="http://schemas.openxmlformats.org/officeDocument/2006/relationships/image" Target="../media/image8.gif"/><Relationship Id="rId4" Type="http://schemas.openxmlformats.org/officeDocument/2006/relationships/image" Target="../media/image7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audio" Target="../media/audio10.wav"/><Relationship Id="rId5" Type="http://schemas.openxmlformats.org/officeDocument/2006/relationships/image" Target="../media/image8.gif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audio" Target="../media/audio10.wav"/><Relationship Id="rId5" Type="http://schemas.openxmlformats.org/officeDocument/2006/relationships/image" Target="../media/image15.jpeg"/><Relationship Id="rId4" Type="http://schemas.openxmlformats.org/officeDocument/2006/relationships/image" Target="../media/image8.gif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audio" Target="../media/audio10.wav"/><Relationship Id="rId5" Type="http://schemas.openxmlformats.org/officeDocument/2006/relationships/image" Target="../media/image8.gif"/><Relationship Id="rId4" Type="http://schemas.openxmlformats.org/officeDocument/2006/relationships/image" Target="../media/image7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audio" Target="../media/audio10.wav"/><Relationship Id="rId5" Type="http://schemas.openxmlformats.org/officeDocument/2006/relationships/image" Target="../media/image8.gif"/><Relationship Id="rId4" Type="http://schemas.openxmlformats.org/officeDocument/2006/relationships/image" Target="../media/image7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audio" Target="../media/audio10.wav"/><Relationship Id="rId5" Type="http://schemas.openxmlformats.org/officeDocument/2006/relationships/image" Target="../media/image8.gif"/><Relationship Id="rId4" Type="http://schemas.openxmlformats.org/officeDocument/2006/relationships/image" Target="../media/image7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audio" Target="../media/audio10.wav"/><Relationship Id="rId5" Type="http://schemas.openxmlformats.org/officeDocument/2006/relationships/image" Target="../media/image8.gif"/><Relationship Id="rId4" Type="http://schemas.openxmlformats.org/officeDocument/2006/relationships/image" Target="../media/image7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audio" Target="../media/audio10.wav"/><Relationship Id="rId5" Type="http://schemas.openxmlformats.org/officeDocument/2006/relationships/image" Target="../media/image105.jpeg"/><Relationship Id="rId4" Type="http://schemas.openxmlformats.org/officeDocument/2006/relationships/image" Target="../media/image8.gif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audio" Target="../media/audio10.wav"/><Relationship Id="rId5" Type="http://schemas.openxmlformats.org/officeDocument/2006/relationships/image" Target="../media/image106.jpeg"/><Relationship Id="rId4" Type="http://schemas.openxmlformats.org/officeDocument/2006/relationships/image" Target="../media/image8.gif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audio" Target="../media/audio10.wav"/><Relationship Id="rId5" Type="http://schemas.openxmlformats.org/officeDocument/2006/relationships/image" Target="../media/image8.gif"/><Relationship Id="rId4" Type="http://schemas.openxmlformats.org/officeDocument/2006/relationships/image" Target="../media/image7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audio" Target="../media/audio10.wav"/><Relationship Id="rId5" Type="http://schemas.openxmlformats.org/officeDocument/2006/relationships/image" Target="../media/image8.gif"/><Relationship Id="rId4" Type="http://schemas.openxmlformats.org/officeDocument/2006/relationships/image" Target="../media/image7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audio" Target="../media/audio10.wav"/><Relationship Id="rId5" Type="http://schemas.openxmlformats.org/officeDocument/2006/relationships/image" Target="../media/image8.gif"/><Relationship Id="rId4" Type="http://schemas.openxmlformats.org/officeDocument/2006/relationships/image" Target="../media/image7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audio" Target="../media/audio10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1.jpeg"/><Relationship Id="rId5" Type="http://schemas.openxmlformats.org/officeDocument/2006/relationships/image" Target="../media/image110.jpeg"/><Relationship Id="rId4" Type="http://schemas.openxmlformats.org/officeDocument/2006/relationships/image" Target="../media/image8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341372" y="891388"/>
            <a:ext cx="8156456" cy="793123"/>
          </a:xfrm>
        </p:spPr>
        <p:txBody>
          <a:bodyPr/>
          <a:lstStyle/>
          <a:p>
            <a:pPr algn="ctr"/>
            <a:r>
              <a:rPr lang="fr-FR" sz="3600" dirty="0">
                <a:solidFill>
                  <a:srgbClr val="00BCFF"/>
                </a:solidFill>
                <a:latin typeface="Futura Std Light"/>
                <a:cs typeface="Futura Std Light"/>
              </a:rPr>
              <a:t>RAVEN-EYE</a:t>
            </a:r>
            <a:r>
              <a:rPr lang="fr-FR" sz="3600" baseline="30000" dirty="0">
                <a:solidFill>
                  <a:srgbClr val="00BCFF"/>
                </a:solidFill>
                <a:latin typeface="Futura Std Light"/>
                <a:cs typeface="Futura Std Light"/>
              </a:rPr>
              <a:t>®</a:t>
            </a:r>
            <a:r>
              <a:rPr lang="fr-FR" sz="3600" dirty="0">
                <a:solidFill>
                  <a:srgbClr val="00BCFF"/>
                </a:solidFill>
                <a:latin typeface="Futura Std Light"/>
                <a:cs typeface="Futura Std Light"/>
              </a:rPr>
              <a:t>: Applications</a:t>
            </a:r>
            <a:endParaRPr lang="fr-FR" sz="3600" baseline="30000" dirty="0">
              <a:solidFill>
                <a:srgbClr val="00BCFF"/>
              </a:solidFill>
              <a:latin typeface="Futura Std Light"/>
              <a:cs typeface="Futura Std Light"/>
            </a:endParaRPr>
          </a:p>
        </p:txBody>
      </p:sp>
      <p:pic>
        <p:nvPicPr>
          <p:cNvPr id="23" name="Image 22" descr="FLO TRONIC big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5614" y="1527069"/>
            <a:ext cx="2920205" cy="2244908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0" y="4105447"/>
            <a:ext cx="3738001" cy="114300"/>
          </a:xfrm>
          <a:prstGeom prst="rect">
            <a:avLst/>
          </a:prstGeom>
          <a:gradFill flip="none" rotWithShape="1">
            <a:gsLst>
              <a:gs pos="39000">
                <a:srgbClr val="02ADFF"/>
              </a:gs>
              <a:gs pos="100000">
                <a:srgbClr val="FFFFFF">
                  <a:alpha val="0"/>
                </a:srgb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Rectangle 27"/>
          <p:cNvSpPr/>
          <p:nvPr/>
        </p:nvSpPr>
        <p:spPr>
          <a:xfrm>
            <a:off x="5434044" y="4575347"/>
            <a:ext cx="3738001" cy="114300"/>
          </a:xfrm>
          <a:prstGeom prst="rect">
            <a:avLst/>
          </a:prstGeom>
          <a:gradFill flip="none" rotWithShape="1">
            <a:gsLst>
              <a:gs pos="100000">
                <a:srgbClr val="00BCFF">
                  <a:alpha val="42000"/>
                </a:srgbClr>
              </a:gs>
              <a:gs pos="17000">
                <a:srgbClr val="FFFFFF">
                  <a:alpha val="0"/>
                </a:srgb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0" name="Image 29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264477" y="3864147"/>
            <a:ext cx="4902200" cy="711200"/>
          </a:xfrm>
          <a:prstGeom prst="rect">
            <a:avLst/>
          </a:prstGeom>
        </p:spPr>
      </p:pic>
      <p:sp>
        <p:nvSpPr>
          <p:cNvPr id="31" name="Titre 1"/>
          <p:cNvSpPr txBox="1">
            <a:spLocks/>
          </p:cNvSpPr>
          <p:nvPr/>
        </p:nvSpPr>
        <p:spPr>
          <a:xfrm>
            <a:off x="6150428" y="5835630"/>
            <a:ext cx="2678813" cy="640155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4400" b="0" i="0" kern="1200">
                <a:solidFill>
                  <a:schemeClr val="accent2">
                    <a:lumMod val="75000"/>
                  </a:schemeClr>
                </a:solidFill>
                <a:latin typeface="Futura Std Book"/>
                <a:ea typeface="+mj-ea"/>
                <a:cs typeface="Futura Std Book"/>
              </a:defRPr>
            </a:lvl1pPr>
          </a:lstStyle>
          <a:p>
            <a:r>
              <a:rPr lang="fr-FR" sz="2000" i="1" u="sng" dirty="0">
                <a:hlinkClick r:id="rId6"/>
              </a:rPr>
              <a:t>www.</a:t>
            </a:r>
            <a:r>
              <a:rPr lang="en-US" sz="2000" i="1" u="sng" dirty="0">
                <a:hlinkClick r:id="rId6"/>
              </a:rPr>
              <a:t>absanjmehr.com</a:t>
            </a:r>
            <a:r>
              <a:rPr lang="fr-FR" sz="2000" i="1" dirty="0"/>
              <a:t> </a:t>
            </a:r>
            <a:endParaRPr lang="en-US" sz="2000" dirty="0"/>
          </a:p>
          <a:p>
            <a:r>
              <a:rPr lang="fr-FR" sz="2000" i="1" dirty="0">
                <a:solidFill>
                  <a:srgbClr val="00BCFF"/>
                </a:solidFill>
                <a:latin typeface="Futura Std Book" pitchFamily="34" charset="0"/>
                <a:cs typeface="Futura Std Heavy Oblique"/>
              </a:rPr>
              <a:t>www.flow-tronic.com</a:t>
            </a:r>
          </a:p>
        </p:txBody>
      </p:sp>
      <p:grpSp>
        <p:nvGrpSpPr>
          <p:cNvPr id="43" name="Grouper 42"/>
          <p:cNvGrpSpPr/>
          <p:nvPr/>
        </p:nvGrpSpPr>
        <p:grpSpPr>
          <a:xfrm>
            <a:off x="606033" y="5255701"/>
            <a:ext cx="3003100" cy="461668"/>
            <a:chOff x="670395" y="4372797"/>
            <a:chExt cx="2053669" cy="461668"/>
          </a:xfrm>
        </p:grpSpPr>
        <p:sp>
          <p:nvSpPr>
            <p:cNvPr id="11" name="ZoneTexte 10"/>
            <p:cNvSpPr txBox="1"/>
            <p:nvPr/>
          </p:nvSpPr>
          <p:spPr>
            <a:xfrm>
              <a:off x="807684" y="4372800"/>
              <a:ext cx="191638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baseline="30000" dirty="0" err="1">
                  <a:latin typeface="Futura Std Book" pitchFamily="34" charset="0"/>
                  <a:cs typeface="Futura Std Condensed"/>
                </a:rPr>
                <a:t>Sewer</a:t>
              </a:r>
              <a:r>
                <a:rPr lang="fr-FR" baseline="30000" dirty="0">
                  <a:latin typeface="Futura Std Book" pitchFamily="34" charset="0"/>
                  <a:cs typeface="Futura Std Condensed"/>
                </a:rPr>
                <a:t>/Channel Networks Monitoring</a:t>
              </a:r>
              <a:endParaRPr lang="fa-IR" baseline="30000" dirty="0">
                <a:latin typeface="Futura Std Book" pitchFamily="34" charset="0"/>
                <a:cs typeface="Futura Std Condensed"/>
              </a:endParaRPr>
            </a:p>
            <a:p>
              <a:pPr rtl="1"/>
              <a:r>
                <a:rPr lang="fa-IR" sz="1200" b="1" dirty="0">
                  <a:solidFill>
                    <a:srgbClr val="FF0000"/>
                  </a:solidFill>
                  <a:cs typeface="2  Badr" pitchFamily="2" charset="-78"/>
                </a:rPr>
                <a:t>منهول های فاضلاب / مانیتورینگ کانال ها</a:t>
              </a:r>
              <a:endParaRPr lang="fr-FR" baseline="30000" dirty="0">
                <a:latin typeface="Futura Std Book" pitchFamily="34" charset="0"/>
                <a:cs typeface="Futura Std Condensed"/>
              </a:endParaRPr>
            </a:p>
          </p:txBody>
        </p:sp>
        <p:sp>
          <p:nvSpPr>
            <p:cNvPr id="34" name="Arrondir un rectangle à un seul coin 33"/>
            <p:cNvSpPr/>
            <p:nvPr/>
          </p:nvSpPr>
          <p:spPr>
            <a:xfrm rot="10800000">
              <a:off x="670395" y="4372797"/>
              <a:ext cx="104220" cy="351165"/>
            </a:xfrm>
            <a:prstGeom prst="round1Rect">
              <a:avLst/>
            </a:prstGeom>
            <a:solidFill>
              <a:srgbClr val="3CBAC9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42" name="Grouper 41"/>
          <p:cNvGrpSpPr/>
          <p:nvPr/>
        </p:nvGrpSpPr>
        <p:grpSpPr>
          <a:xfrm>
            <a:off x="591466" y="4278581"/>
            <a:ext cx="3003099" cy="461665"/>
            <a:chOff x="670396" y="4834465"/>
            <a:chExt cx="3003099" cy="461665"/>
          </a:xfrm>
        </p:grpSpPr>
        <p:sp>
          <p:nvSpPr>
            <p:cNvPr id="12" name="ZoneTexte 11"/>
            <p:cNvSpPr txBox="1"/>
            <p:nvPr/>
          </p:nvSpPr>
          <p:spPr>
            <a:xfrm>
              <a:off x="807683" y="4834465"/>
              <a:ext cx="286581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baseline="30000" dirty="0" err="1">
                  <a:latin typeface="Futura Std Book" pitchFamily="34" charset="0"/>
                  <a:cs typeface="Futura Std Condensed"/>
                </a:rPr>
                <a:t>Waste</a:t>
              </a:r>
              <a:r>
                <a:rPr lang="fa-IR" baseline="30000" dirty="0">
                  <a:latin typeface="Futura Std Book" pitchFamily="34" charset="0"/>
                  <a:cs typeface="Futura Std Condensed"/>
                </a:rPr>
                <a:t> </a:t>
              </a:r>
              <a:r>
                <a:rPr lang="fr-FR" baseline="30000" dirty="0">
                  <a:latin typeface="Futura Std Book" pitchFamily="34" charset="0"/>
                  <a:cs typeface="Futura Std Condensed"/>
                </a:rPr>
                <a:t>water </a:t>
              </a:r>
              <a:r>
                <a:rPr lang="fr-FR" baseline="30000" dirty="0" err="1">
                  <a:latin typeface="Futura Std Book" pitchFamily="34" charset="0"/>
                  <a:cs typeface="Futura Std Condensed"/>
                </a:rPr>
                <a:t>Treatment</a:t>
              </a:r>
              <a:r>
                <a:rPr lang="fr-FR" baseline="30000" dirty="0">
                  <a:latin typeface="Futura Std Book" pitchFamily="34" charset="0"/>
                  <a:cs typeface="Futura Std Condensed"/>
                </a:rPr>
                <a:t> Plants</a:t>
              </a:r>
              <a:br>
                <a:rPr lang="fa-IR" baseline="30000" dirty="0">
                  <a:latin typeface="Futura Std Book" pitchFamily="34" charset="0"/>
                  <a:cs typeface="Futura Std Condensed"/>
                </a:rPr>
              </a:br>
              <a:r>
                <a:rPr lang="fa-IR" sz="1200" b="1" dirty="0">
                  <a:solidFill>
                    <a:srgbClr val="FF0000"/>
                  </a:solidFill>
                  <a:cs typeface="2  Badr" pitchFamily="2" charset="-78"/>
                </a:rPr>
                <a:t>تصفیه خانه های فاضلاب</a:t>
              </a:r>
            </a:p>
          </p:txBody>
        </p:sp>
        <p:sp>
          <p:nvSpPr>
            <p:cNvPr id="35" name="Arrondir un rectangle à un seul coin 34"/>
            <p:cNvSpPr/>
            <p:nvPr/>
          </p:nvSpPr>
          <p:spPr>
            <a:xfrm rot="10800000">
              <a:off x="670396" y="4849371"/>
              <a:ext cx="152401" cy="351165"/>
            </a:xfrm>
            <a:prstGeom prst="round1Rect">
              <a:avLst/>
            </a:prstGeom>
            <a:solidFill>
              <a:srgbClr val="D9528D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41" name="Grouper 40"/>
          <p:cNvGrpSpPr/>
          <p:nvPr/>
        </p:nvGrpSpPr>
        <p:grpSpPr>
          <a:xfrm>
            <a:off x="599296" y="4740246"/>
            <a:ext cx="3023839" cy="461665"/>
            <a:chOff x="670396" y="5287991"/>
            <a:chExt cx="3023839" cy="461665"/>
          </a:xfrm>
        </p:grpSpPr>
        <p:sp>
          <p:nvSpPr>
            <p:cNvPr id="13" name="ZoneTexte 12"/>
            <p:cNvSpPr txBox="1"/>
            <p:nvPr/>
          </p:nvSpPr>
          <p:spPr>
            <a:xfrm>
              <a:off x="828423" y="5287991"/>
              <a:ext cx="286581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baseline="30000" dirty="0">
                  <a:latin typeface="Futura Std Book" pitchFamily="34" charset="0"/>
                  <a:cs typeface="Futura Std Condensed"/>
                </a:rPr>
                <a:t>Rivers, </a:t>
              </a:r>
              <a:r>
                <a:rPr lang="fr-FR" baseline="30000" dirty="0" err="1">
                  <a:latin typeface="Futura Std Book" pitchFamily="34" charset="0"/>
                  <a:cs typeface="Futura Std Condensed"/>
                </a:rPr>
                <a:t>Channels</a:t>
              </a:r>
              <a:r>
                <a:rPr lang="fr-FR" baseline="30000" dirty="0">
                  <a:latin typeface="Futura Std Book" pitchFamily="34" charset="0"/>
                  <a:cs typeface="Futura Std Condensed"/>
                </a:rPr>
                <a:t> &amp; Irrigation</a:t>
              </a:r>
            </a:p>
            <a:p>
              <a:r>
                <a:rPr lang="fa-IR" sz="1200" b="1" dirty="0">
                  <a:solidFill>
                    <a:srgbClr val="FF0000"/>
                  </a:solidFill>
                  <a:cs typeface="2  Badr" pitchFamily="2" charset="-78"/>
                </a:rPr>
                <a:t>رودخانه ها، کانال های آبیاری</a:t>
              </a:r>
              <a:endParaRPr lang="fa-IR" baseline="30000" dirty="0">
                <a:latin typeface="Futura Std Book" pitchFamily="34" charset="0"/>
                <a:cs typeface="Futura Std Condensed"/>
              </a:endParaRPr>
            </a:p>
          </p:txBody>
        </p:sp>
        <p:sp>
          <p:nvSpPr>
            <p:cNvPr id="36" name="Arrondir un rectangle à un seul coin 35"/>
            <p:cNvSpPr/>
            <p:nvPr/>
          </p:nvSpPr>
          <p:spPr>
            <a:xfrm rot="10800000">
              <a:off x="670396" y="5325942"/>
              <a:ext cx="152401" cy="351165"/>
            </a:xfrm>
            <a:prstGeom prst="round1Rect">
              <a:avLst/>
            </a:prstGeom>
            <a:solidFill>
              <a:srgbClr val="FF8137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40" name="Grouper 39"/>
          <p:cNvGrpSpPr/>
          <p:nvPr/>
        </p:nvGrpSpPr>
        <p:grpSpPr>
          <a:xfrm>
            <a:off x="621065" y="5742486"/>
            <a:ext cx="2981330" cy="461665"/>
            <a:chOff x="692165" y="5747262"/>
            <a:chExt cx="2981330" cy="461665"/>
          </a:xfrm>
        </p:grpSpPr>
        <p:sp>
          <p:nvSpPr>
            <p:cNvPr id="14" name="ZoneTexte 13"/>
            <p:cNvSpPr txBox="1"/>
            <p:nvPr/>
          </p:nvSpPr>
          <p:spPr>
            <a:xfrm>
              <a:off x="807683" y="5747262"/>
              <a:ext cx="286581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baseline="30000" dirty="0">
                  <a:latin typeface="Futura Std Book" pitchFamily="34" charset="0"/>
                  <a:cs typeface="Futura Std Condensed"/>
                </a:rPr>
                <a:t>Water </a:t>
              </a:r>
              <a:r>
                <a:rPr lang="fr-FR" baseline="30000" dirty="0" err="1">
                  <a:latin typeface="Futura Std Book" pitchFamily="34" charset="0"/>
                  <a:cs typeface="Futura Std Condensed"/>
                </a:rPr>
                <a:t>Supply</a:t>
              </a:r>
              <a:r>
                <a:rPr lang="fr-FR" baseline="30000" dirty="0">
                  <a:latin typeface="Futura Std Book" pitchFamily="34" charset="0"/>
                  <a:cs typeface="Futura Std Condensed"/>
                </a:rPr>
                <a:t> &amp; Water Distribution</a:t>
              </a:r>
            </a:p>
            <a:p>
              <a:r>
                <a:rPr lang="fa-IR" sz="1200" b="1" dirty="0">
                  <a:solidFill>
                    <a:srgbClr val="FF0000"/>
                  </a:solidFill>
                  <a:cs typeface="2  Badr" pitchFamily="2" charset="-78"/>
                </a:rPr>
                <a:t>تامین و توزیع آب </a:t>
              </a:r>
              <a:endParaRPr lang="fr-FR" sz="1200" b="1" dirty="0">
                <a:solidFill>
                  <a:srgbClr val="FF0000"/>
                </a:solidFill>
                <a:cs typeface="2  Badr" pitchFamily="2" charset="-78"/>
              </a:endParaRPr>
            </a:p>
          </p:txBody>
        </p:sp>
        <p:sp>
          <p:nvSpPr>
            <p:cNvPr id="37" name="Arrondir un rectangle à un seul coin 36"/>
            <p:cNvSpPr/>
            <p:nvPr/>
          </p:nvSpPr>
          <p:spPr>
            <a:xfrm rot="10800000">
              <a:off x="692165" y="5747262"/>
              <a:ext cx="152401" cy="351165"/>
            </a:xfrm>
            <a:prstGeom prst="round1Rect">
              <a:avLst/>
            </a:prstGeom>
            <a:solidFill>
              <a:srgbClr val="72B92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39" name="Grouper 38"/>
          <p:cNvGrpSpPr/>
          <p:nvPr/>
        </p:nvGrpSpPr>
        <p:grpSpPr>
          <a:xfrm>
            <a:off x="599296" y="6244952"/>
            <a:ext cx="3003099" cy="461665"/>
            <a:chOff x="670396" y="6244952"/>
            <a:chExt cx="3003099" cy="461665"/>
          </a:xfrm>
        </p:grpSpPr>
        <p:sp>
          <p:nvSpPr>
            <p:cNvPr id="15" name="ZoneTexte 14"/>
            <p:cNvSpPr txBox="1"/>
            <p:nvPr/>
          </p:nvSpPr>
          <p:spPr>
            <a:xfrm>
              <a:off x="807683" y="6244952"/>
              <a:ext cx="286581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baseline="30000" dirty="0" err="1">
                  <a:latin typeface="Futura Std Book" pitchFamily="34" charset="0"/>
                  <a:cs typeface="Futura Std Condensed"/>
                </a:rPr>
                <a:t>Industry</a:t>
              </a:r>
              <a:r>
                <a:rPr lang="fr-FR" baseline="30000" dirty="0">
                  <a:latin typeface="Futura Std Book" pitchFamily="34" charset="0"/>
                  <a:cs typeface="Futura Std Condensed"/>
                </a:rPr>
                <a:t> &amp; </a:t>
              </a:r>
              <a:r>
                <a:rPr lang="fr-FR" baseline="30000" dirty="0" err="1">
                  <a:latin typeface="Futura Std Book" pitchFamily="34" charset="0"/>
                  <a:cs typeface="Futura Std Condensed"/>
                </a:rPr>
                <a:t>Hydropower</a:t>
              </a:r>
              <a:endParaRPr lang="fa-IR" baseline="30000" dirty="0">
                <a:latin typeface="Futura Std Book" pitchFamily="34" charset="0"/>
                <a:cs typeface="Futura Std Condensed"/>
              </a:endParaRPr>
            </a:p>
            <a:p>
              <a:r>
                <a:rPr lang="fa-IR" sz="1200" b="1" dirty="0">
                  <a:solidFill>
                    <a:srgbClr val="FF0000"/>
                  </a:solidFill>
                  <a:cs typeface="2  Badr" pitchFamily="2" charset="-78"/>
                </a:rPr>
                <a:t>صنایع و نیروگاههای برق آبی </a:t>
              </a:r>
              <a:endParaRPr lang="fr-FR" sz="1200" b="1" dirty="0">
                <a:solidFill>
                  <a:srgbClr val="FF0000"/>
                </a:solidFill>
                <a:cs typeface="2  Badr" pitchFamily="2" charset="-78"/>
              </a:endParaRPr>
            </a:p>
          </p:txBody>
        </p:sp>
        <p:sp>
          <p:nvSpPr>
            <p:cNvPr id="38" name="Arrondir un rectangle à un seul coin 37"/>
            <p:cNvSpPr/>
            <p:nvPr/>
          </p:nvSpPr>
          <p:spPr>
            <a:xfrm rot="10800000">
              <a:off x="670396" y="6279084"/>
              <a:ext cx="152401" cy="351165"/>
            </a:xfrm>
            <a:prstGeom prst="round1Rect">
              <a:avLst/>
            </a:prstGeom>
            <a:solidFill>
              <a:srgbClr val="CDE92A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24" name="Picture 2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372" y="2069885"/>
            <a:ext cx="3175000" cy="1397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436914" y="126164"/>
            <a:ext cx="59653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fa-IR" dirty="0">
                <a:solidFill>
                  <a:srgbClr val="FF0000"/>
                </a:solidFill>
                <a:latin typeface="Futura Std Book" pitchFamily="34" charset="0"/>
                <a:cs typeface="2  Titr" pitchFamily="2" charset="-78"/>
              </a:rPr>
              <a:t>بیش از یکصد تصویر از نصب فلومتر راداری </a:t>
            </a:r>
            <a:r>
              <a:rPr lang="en-US" dirty="0">
                <a:solidFill>
                  <a:srgbClr val="FF0000"/>
                </a:solidFill>
                <a:latin typeface="Futura Std Book" pitchFamily="34" charset="0"/>
                <a:cs typeface="2  Titr" pitchFamily="2" charset="-78"/>
              </a:rPr>
              <a:t>Raven-Eye</a:t>
            </a:r>
            <a:r>
              <a:rPr lang="fa-IR" dirty="0">
                <a:solidFill>
                  <a:srgbClr val="FF0000"/>
                </a:solidFill>
                <a:latin typeface="Futura Std Book" pitchFamily="34" charset="0"/>
                <a:cs typeface="2  Titr" pitchFamily="2" charset="-78"/>
              </a:rPr>
              <a:t>  </a:t>
            </a:r>
            <a:r>
              <a:rPr lang="fa-IR" sz="1200" dirty="0">
                <a:solidFill>
                  <a:srgbClr val="FF0000"/>
                </a:solidFill>
                <a:latin typeface="Futura Std Book" pitchFamily="34" charset="0"/>
                <a:cs typeface="2  Titr" pitchFamily="2" charset="-78"/>
              </a:rPr>
              <a:t>( چشم کلاغ ) </a:t>
            </a:r>
            <a:endParaRPr lang="fa-IR" dirty="0">
              <a:solidFill>
                <a:srgbClr val="FF0000"/>
              </a:solidFill>
              <a:latin typeface="Futura Std Book" pitchFamily="34" charset="0"/>
              <a:cs typeface="2  Titr" pitchFamily="2" charset="-78"/>
            </a:endParaRPr>
          </a:p>
          <a:p>
            <a:pPr algn="ctr" rtl="1"/>
            <a:r>
              <a:rPr lang="fa-IR" dirty="0">
                <a:solidFill>
                  <a:srgbClr val="FF0000"/>
                </a:solidFill>
                <a:latin typeface="Futura Std Book" pitchFamily="34" charset="0"/>
                <a:cs typeface="2  Titr" pitchFamily="2" charset="-78"/>
              </a:rPr>
              <a:t>در سراسر دنیا  </a:t>
            </a:r>
            <a:endParaRPr lang="fr-FR" dirty="0">
              <a:solidFill>
                <a:srgbClr val="FF0000"/>
              </a:solidFill>
              <a:latin typeface="Futura Std Book" pitchFamily="34" charset="0"/>
              <a:cs typeface="2  Titr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985295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:cover/>
        <p:sndAc>
          <p:stSnd>
            <p:snd r:embed="rId3" name="click.wav"/>
          </p:stSnd>
        </p:sndAc>
      </p:transition>
    </mc:Choice>
    <mc:Fallback xmlns="">
      <p:transition spd="slow" advTm="4000">
        <p:cover/>
        <p:sndAc>
          <p:stSnd>
            <p:snd r:embed="rId8" name="click.wav"/>
          </p:stSnd>
        </p:sndAc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10"/>
          <p:cNvSpPr txBox="1"/>
          <p:nvPr/>
        </p:nvSpPr>
        <p:spPr>
          <a:xfrm>
            <a:off x="843993" y="552078"/>
            <a:ext cx="7689772" cy="823943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endParaRPr lang="fr-FR" sz="2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utura Std Book" pitchFamily="34" charset="0"/>
              <a:cs typeface="2  Titr" pitchFamily="2" charset="-78"/>
            </a:endParaRP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5509" y="678140"/>
            <a:ext cx="3914991" cy="53642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2" name="Image 3" descr="FLO TRONIC petit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8139" y="5944189"/>
            <a:ext cx="1453359" cy="616224"/>
          </a:xfrm>
          <a:prstGeom prst="rect">
            <a:avLst/>
          </a:prstGeom>
        </p:spPr>
      </p:pic>
      <p:sp>
        <p:nvSpPr>
          <p:cNvPr id="13" name="Arrondir un rectangle à un seul coin 7"/>
          <p:cNvSpPr/>
          <p:nvPr/>
        </p:nvSpPr>
        <p:spPr>
          <a:xfrm rot="10800000" flipH="1">
            <a:off x="-1" y="-1"/>
            <a:ext cx="703022" cy="2201187"/>
          </a:xfrm>
          <a:prstGeom prst="round1Rect">
            <a:avLst/>
          </a:prstGeom>
          <a:solidFill>
            <a:srgbClr val="D9528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13"/>
          <p:cNvSpPr/>
          <p:nvPr/>
        </p:nvSpPr>
        <p:spPr>
          <a:xfrm>
            <a:off x="8867799" y="-16244"/>
            <a:ext cx="276201" cy="927101"/>
          </a:xfrm>
          <a:prstGeom prst="rect">
            <a:avLst/>
          </a:prstGeom>
          <a:solidFill>
            <a:srgbClr val="D9528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5" name="Rectangle 14"/>
          <p:cNvSpPr/>
          <p:nvPr/>
        </p:nvSpPr>
        <p:spPr>
          <a:xfrm rot="5400000">
            <a:off x="-1559327" y="3163575"/>
            <a:ext cx="3738001" cy="55313"/>
          </a:xfrm>
          <a:prstGeom prst="rect">
            <a:avLst/>
          </a:prstGeom>
          <a:gradFill flip="none" rotWithShape="1">
            <a:gsLst>
              <a:gs pos="39000">
                <a:srgbClr val="D9528D"/>
              </a:gs>
              <a:gs pos="100000">
                <a:srgbClr val="FFFFFF">
                  <a:alpha val="0"/>
                </a:srgb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872" y="5787003"/>
            <a:ext cx="930596" cy="930596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2398487" y="6168023"/>
            <a:ext cx="420903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/>
            <a:r>
              <a:rPr lang="fa-IR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Koodak" pitchFamily="2" charset="-78"/>
              </a:rPr>
              <a:t>فلومتر راداری </a:t>
            </a:r>
            <a:r>
              <a:rPr lang="en-US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otlight MT Light" pitchFamily="18" charset="0"/>
                <a:cs typeface="2  Koodak" pitchFamily="2" charset="-78"/>
              </a:rPr>
              <a:t>Raven-Eye</a:t>
            </a:r>
            <a:r>
              <a:rPr lang="fa-IR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Koodak" pitchFamily="2" charset="-78"/>
              </a:rPr>
              <a:t>  ( چشم کلاغ ) کاملاً غیر تماسی 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608463" y="216475"/>
            <a:ext cx="721303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fa-IR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Titr" pitchFamily="2" charset="-78"/>
              </a:rPr>
              <a:t>ترکیه : </a:t>
            </a:r>
            <a:r>
              <a:rPr lang="fa-IR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Titr" pitchFamily="2" charset="-78"/>
              </a:rPr>
              <a:t>ورودی تصفیه خانه فاضلاب       </a:t>
            </a:r>
            <a:r>
              <a:rPr lang="fr-FR" sz="2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Titr" pitchFamily="2" charset="-78"/>
              </a:rPr>
              <a:t>Turkey</a:t>
            </a:r>
            <a:r>
              <a:rPr lang="fr-FR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Titr" pitchFamily="2" charset="-78"/>
              </a:rPr>
              <a:t>: WWTP  </a:t>
            </a:r>
            <a:r>
              <a:rPr lang="fa-IR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Titr" pitchFamily="2" charset="-78"/>
              </a:rPr>
              <a:t>  </a:t>
            </a:r>
            <a:endParaRPr lang="fr-FR" sz="2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utura Std Book" pitchFamily="34" charset="0"/>
              <a:cs typeface="2  Titr" pitchFamily="2" charset="-78"/>
            </a:endParaRPr>
          </a:p>
        </p:txBody>
      </p:sp>
      <p:sp>
        <p:nvSpPr>
          <p:cNvPr id="19" name="Rectangle 18"/>
          <p:cNvSpPr/>
          <p:nvPr/>
        </p:nvSpPr>
        <p:spPr>
          <a:xfrm rot="16200000">
            <a:off x="-472761" y="824494"/>
            <a:ext cx="162897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a-IR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Farnaz" pitchFamily="2" charset="-78"/>
              </a:rPr>
              <a:t>تصفیه خانه ها  </a:t>
            </a:r>
            <a:endParaRPr lang="fa-IR" sz="1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utura Std Book" pitchFamily="34" charset="0"/>
              <a:cs typeface="2  Farnaz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848589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:cover/>
        <p:sndAc>
          <p:stSnd>
            <p:snd r:embed="rId2" name="click.wav"/>
          </p:stSnd>
        </p:sndAc>
      </p:transition>
    </mc:Choice>
    <mc:Fallback xmlns="">
      <p:transition spd="slow" advTm="4000">
        <p:cover/>
        <p:sndAc>
          <p:stSnd>
            <p:snd r:embed="rId6" name="click.wav"/>
          </p:stSnd>
        </p:sndAc>
      </p:transition>
    </mc:Fallback>
  </mc:AlternateContent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FLO TRONIC petit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8139" y="5944189"/>
            <a:ext cx="1453359" cy="616224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5457825" y="216475"/>
            <a:ext cx="336367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fa-IR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Titr" pitchFamily="2" charset="-78"/>
              </a:rPr>
              <a:t> سوئیس :  </a:t>
            </a:r>
            <a:r>
              <a:rPr lang="fr-FR" sz="2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Titr" pitchFamily="2" charset="-78"/>
              </a:rPr>
              <a:t>Switzerland</a:t>
            </a:r>
            <a:r>
              <a:rPr lang="fr-FR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Titr" pitchFamily="2" charset="-78"/>
              </a:rPr>
              <a:t>  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872" y="5787003"/>
            <a:ext cx="930596" cy="930596"/>
          </a:xfrm>
          <a:prstGeom prst="rect">
            <a:avLst/>
          </a:prstGeom>
        </p:spPr>
      </p:pic>
      <p:sp>
        <p:nvSpPr>
          <p:cNvPr id="8" name="Arrondir un rectangle à un seul coin 4"/>
          <p:cNvSpPr/>
          <p:nvPr/>
        </p:nvSpPr>
        <p:spPr>
          <a:xfrm rot="10800000" flipH="1">
            <a:off x="-9796" y="-1"/>
            <a:ext cx="703022" cy="2201189"/>
          </a:xfrm>
          <a:prstGeom prst="round1Rect">
            <a:avLst/>
          </a:prstGeom>
          <a:solidFill>
            <a:srgbClr val="00BC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9" name="Rectangle 8"/>
          <p:cNvSpPr/>
          <p:nvPr/>
        </p:nvSpPr>
        <p:spPr>
          <a:xfrm rot="5400000">
            <a:off x="-1554942" y="3063123"/>
            <a:ext cx="3738001" cy="55313"/>
          </a:xfrm>
          <a:prstGeom prst="rect">
            <a:avLst/>
          </a:prstGeom>
          <a:gradFill flip="none" rotWithShape="1">
            <a:gsLst>
              <a:gs pos="39000">
                <a:srgbClr val="00BCFF"/>
              </a:gs>
              <a:gs pos="100000">
                <a:srgbClr val="FFFFFF">
                  <a:alpha val="0"/>
                </a:srgb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/>
          <p:cNvSpPr/>
          <p:nvPr/>
        </p:nvSpPr>
        <p:spPr>
          <a:xfrm>
            <a:off x="8890476" y="-1"/>
            <a:ext cx="276201" cy="927101"/>
          </a:xfrm>
          <a:prstGeom prst="rect">
            <a:avLst/>
          </a:prstGeom>
          <a:solidFill>
            <a:srgbClr val="00BC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1" name="Rectangle 10"/>
          <p:cNvSpPr/>
          <p:nvPr/>
        </p:nvSpPr>
        <p:spPr>
          <a:xfrm rot="16200000">
            <a:off x="-466357" y="824494"/>
            <a:ext cx="161614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a-IR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Farnaz" pitchFamily="2" charset="-78"/>
              </a:rPr>
              <a:t>منهول  /  کانال</a:t>
            </a:r>
            <a:r>
              <a:rPr lang="fa-IR" sz="1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Farnaz" pitchFamily="2" charset="-78"/>
              </a:rPr>
              <a:t>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398487" y="6168023"/>
            <a:ext cx="420903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/>
            <a:r>
              <a:rPr lang="fa-IR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Koodak" pitchFamily="2" charset="-78"/>
              </a:rPr>
              <a:t>فلومتر راداری </a:t>
            </a:r>
            <a:r>
              <a:rPr lang="en-US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otlight MT Light" pitchFamily="18" charset="0"/>
                <a:cs typeface="2  Koodak" pitchFamily="2" charset="-78"/>
              </a:rPr>
              <a:t>Raven-Eye</a:t>
            </a:r>
            <a:r>
              <a:rPr lang="fa-IR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Koodak" pitchFamily="2" charset="-78"/>
              </a:rPr>
              <a:t>  ( چشم کلاغ ) کاملاً غیر تماسی </a:t>
            </a: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8487" y="678140"/>
            <a:ext cx="3933283" cy="5266049"/>
          </a:xfrm>
        </p:spPr>
      </p:pic>
    </p:spTree>
    <p:extLst>
      <p:ext uri="{BB962C8B-B14F-4D97-AF65-F5344CB8AC3E}">
        <p14:creationId xmlns:p14="http://schemas.microsoft.com/office/powerpoint/2010/main" val="315887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:cover/>
        <p:sndAc>
          <p:stSnd>
            <p:snd r:embed="rId2" name="click.wav"/>
          </p:stSnd>
        </p:sndAc>
      </p:transition>
    </mc:Choice>
    <mc:Fallback xmlns="">
      <p:transition spd="slow" advTm="4000">
        <p:cover/>
        <p:sndAc>
          <p:stSnd>
            <p:snd r:embed="rId6" name="click.wav"/>
          </p:stSnd>
        </p:sndAc>
      </p:transition>
    </mc:Fallback>
  </mc:AlternateContent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FLO TRONIC petit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8139" y="5944189"/>
            <a:ext cx="1453359" cy="616224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5457825" y="216475"/>
            <a:ext cx="336367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fa-IR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Titr" pitchFamily="2" charset="-78"/>
              </a:rPr>
              <a:t> سوئیس :  </a:t>
            </a:r>
            <a:r>
              <a:rPr lang="fr-FR" sz="2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Titr" pitchFamily="2" charset="-78"/>
              </a:rPr>
              <a:t>Switzerland</a:t>
            </a:r>
            <a:r>
              <a:rPr lang="fr-FR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Titr" pitchFamily="2" charset="-78"/>
              </a:rPr>
              <a:t>  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872" y="5787003"/>
            <a:ext cx="930596" cy="930596"/>
          </a:xfrm>
          <a:prstGeom prst="rect">
            <a:avLst/>
          </a:prstGeom>
        </p:spPr>
      </p:pic>
      <p:sp>
        <p:nvSpPr>
          <p:cNvPr id="8" name="Arrondir un rectangle à un seul coin 4"/>
          <p:cNvSpPr/>
          <p:nvPr/>
        </p:nvSpPr>
        <p:spPr>
          <a:xfrm rot="10800000" flipH="1">
            <a:off x="-9796" y="-1"/>
            <a:ext cx="703022" cy="2201189"/>
          </a:xfrm>
          <a:prstGeom prst="round1Rect">
            <a:avLst/>
          </a:prstGeom>
          <a:solidFill>
            <a:srgbClr val="00BC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9" name="Rectangle 8"/>
          <p:cNvSpPr/>
          <p:nvPr/>
        </p:nvSpPr>
        <p:spPr>
          <a:xfrm rot="5400000">
            <a:off x="-1554942" y="3063123"/>
            <a:ext cx="3738001" cy="55313"/>
          </a:xfrm>
          <a:prstGeom prst="rect">
            <a:avLst/>
          </a:prstGeom>
          <a:gradFill flip="none" rotWithShape="1">
            <a:gsLst>
              <a:gs pos="39000">
                <a:srgbClr val="00BCFF"/>
              </a:gs>
              <a:gs pos="100000">
                <a:srgbClr val="FFFFFF">
                  <a:alpha val="0"/>
                </a:srgb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/>
          <p:cNvSpPr/>
          <p:nvPr/>
        </p:nvSpPr>
        <p:spPr>
          <a:xfrm>
            <a:off x="8890476" y="-1"/>
            <a:ext cx="276201" cy="927101"/>
          </a:xfrm>
          <a:prstGeom prst="rect">
            <a:avLst/>
          </a:prstGeom>
          <a:solidFill>
            <a:srgbClr val="00BC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1" name="Rectangle 10"/>
          <p:cNvSpPr/>
          <p:nvPr/>
        </p:nvSpPr>
        <p:spPr>
          <a:xfrm rot="16200000">
            <a:off x="-466357" y="824494"/>
            <a:ext cx="161614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a-IR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Farnaz" pitchFamily="2" charset="-78"/>
              </a:rPr>
              <a:t>منهول  /  کانال</a:t>
            </a:r>
            <a:r>
              <a:rPr lang="fa-IR" sz="1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Farnaz" pitchFamily="2" charset="-78"/>
              </a:rPr>
              <a:t>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398487" y="6168023"/>
            <a:ext cx="420903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/>
            <a:r>
              <a:rPr lang="fa-IR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Koodak" pitchFamily="2" charset="-78"/>
              </a:rPr>
              <a:t>فلومتر راداری </a:t>
            </a:r>
            <a:r>
              <a:rPr lang="en-US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otlight MT Light" pitchFamily="18" charset="0"/>
                <a:cs typeface="2  Koodak" pitchFamily="2" charset="-78"/>
              </a:rPr>
              <a:t>Raven-Eye</a:t>
            </a:r>
            <a:r>
              <a:rPr lang="fa-IR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Koodak" pitchFamily="2" charset="-78"/>
              </a:rPr>
              <a:t>  ( چشم کلاغ ) کاملاً غیر تماسی 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1437" y="805690"/>
            <a:ext cx="3926086" cy="5234782"/>
          </a:xfrm>
        </p:spPr>
      </p:pic>
    </p:spTree>
    <p:extLst>
      <p:ext uri="{BB962C8B-B14F-4D97-AF65-F5344CB8AC3E}">
        <p14:creationId xmlns:p14="http://schemas.microsoft.com/office/powerpoint/2010/main" val="2161307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:cover/>
        <p:sndAc>
          <p:stSnd>
            <p:snd r:embed="rId2" name="click.wav"/>
          </p:stSnd>
        </p:sndAc>
      </p:transition>
    </mc:Choice>
    <mc:Fallback xmlns="">
      <p:transition spd="slow" advTm="4000">
        <p:cover/>
        <p:sndAc>
          <p:stSnd>
            <p:snd r:embed="rId6" name="click.wav"/>
          </p:stSnd>
        </p:sndAc>
      </p:transition>
    </mc:Fallback>
  </mc:AlternateContent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FLO TRONIC petit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8139" y="5944189"/>
            <a:ext cx="1453359" cy="616224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5700714" y="216475"/>
            <a:ext cx="312078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fa-IR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Titr" pitchFamily="2" charset="-78"/>
              </a:rPr>
              <a:t>کانادا</a:t>
            </a:r>
            <a: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Titr" pitchFamily="2" charset="-78"/>
              </a:rPr>
              <a:t>      </a:t>
            </a:r>
            <a:r>
              <a:rPr lang="fr-FR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Titr" pitchFamily="2" charset="-78"/>
              </a:rPr>
              <a:t>Canada    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872" y="5787003"/>
            <a:ext cx="930596" cy="930596"/>
          </a:xfrm>
          <a:prstGeom prst="rect">
            <a:avLst/>
          </a:prstGeom>
        </p:spPr>
      </p:pic>
      <p:sp>
        <p:nvSpPr>
          <p:cNvPr id="8" name="Arrondir un rectangle à un seul coin 4"/>
          <p:cNvSpPr/>
          <p:nvPr/>
        </p:nvSpPr>
        <p:spPr>
          <a:xfrm rot="10800000" flipH="1">
            <a:off x="-9796" y="-1"/>
            <a:ext cx="703022" cy="2201189"/>
          </a:xfrm>
          <a:prstGeom prst="round1Rect">
            <a:avLst/>
          </a:prstGeom>
          <a:solidFill>
            <a:srgbClr val="00BC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9" name="Rectangle 8"/>
          <p:cNvSpPr/>
          <p:nvPr/>
        </p:nvSpPr>
        <p:spPr>
          <a:xfrm rot="5400000">
            <a:off x="-1554942" y="3063123"/>
            <a:ext cx="3738001" cy="55313"/>
          </a:xfrm>
          <a:prstGeom prst="rect">
            <a:avLst/>
          </a:prstGeom>
          <a:gradFill flip="none" rotWithShape="1">
            <a:gsLst>
              <a:gs pos="39000">
                <a:srgbClr val="00BCFF"/>
              </a:gs>
              <a:gs pos="100000">
                <a:srgbClr val="FFFFFF">
                  <a:alpha val="0"/>
                </a:srgb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/>
          <p:cNvSpPr/>
          <p:nvPr/>
        </p:nvSpPr>
        <p:spPr>
          <a:xfrm>
            <a:off x="8890476" y="-1"/>
            <a:ext cx="276201" cy="927101"/>
          </a:xfrm>
          <a:prstGeom prst="rect">
            <a:avLst/>
          </a:prstGeom>
          <a:solidFill>
            <a:srgbClr val="00BC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1" name="Rectangle 10"/>
          <p:cNvSpPr/>
          <p:nvPr/>
        </p:nvSpPr>
        <p:spPr>
          <a:xfrm rot="16200000">
            <a:off x="-466357" y="824494"/>
            <a:ext cx="161614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a-IR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Farnaz" pitchFamily="2" charset="-78"/>
              </a:rPr>
              <a:t>منهول  /  کانال</a:t>
            </a:r>
            <a:r>
              <a:rPr lang="fa-IR" sz="1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Farnaz" pitchFamily="2" charset="-78"/>
              </a:rPr>
              <a:t>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398487" y="6168023"/>
            <a:ext cx="420903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/>
            <a:r>
              <a:rPr lang="fa-IR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Koodak" pitchFamily="2" charset="-78"/>
              </a:rPr>
              <a:t>فلومتر راداری </a:t>
            </a:r>
            <a:r>
              <a:rPr lang="en-US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otlight MT Light" pitchFamily="18" charset="0"/>
                <a:cs typeface="2  Koodak" pitchFamily="2" charset="-78"/>
              </a:rPr>
              <a:t>Raven-Eye</a:t>
            </a:r>
            <a:r>
              <a:rPr lang="fa-IR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Koodak" pitchFamily="2" charset="-78"/>
              </a:rPr>
              <a:t>  ( چشم کلاغ ) کاملاً غیر تماسی </a:t>
            </a: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811" y="847428"/>
            <a:ext cx="6654387" cy="4990791"/>
          </a:xfr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:cover/>
        <p:sndAc>
          <p:stSnd>
            <p:snd r:embed="rId2" name="click.wav"/>
          </p:stSnd>
        </p:sndAc>
      </p:transition>
    </mc:Choice>
    <mc:Fallback xmlns="">
      <p:transition spd="slow" advTm="4000">
        <p:cover/>
        <p:sndAc>
          <p:stSnd>
            <p:snd r:embed="rId6" name="click.wav"/>
          </p:stSnd>
        </p:sndAc>
      </p:transition>
    </mc:Fallback>
  </mc:AlternateContent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FLO TRONIC petit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8139" y="5944189"/>
            <a:ext cx="1453359" cy="616224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5757863" y="216475"/>
            <a:ext cx="306363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fa-IR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Titr" pitchFamily="2" charset="-78"/>
              </a:rPr>
              <a:t>کانادا:    </a:t>
            </a:r>
            <a: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Titr" pitchFamily="2" charset="-78"/>
              </a:rPr>
              <a:t>Canada</a:t>
            </a:r>
            <a:endParaRPr lang="fr-FR" sz="2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utura Std Book" pitchFamily="34" charset="0"/>
              <a:cs typeface="2  Titr" pitchFamily="2" charset="-78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872" y="5787003"/>
            <a:ext cx="930596" cy="930596"/>
          </a:xfrm>
          <a:prstGeom prst="rect">
            <a:avLst/>
          </a:prstGeom>
        </p:spPr>
      </p:pic>
      <p:sp>
        <p:nvSpPr>
          <p:cNvPr id="8" name="Arrondir un rectangle à un seul coin 4"/>
          <p:cNvSpPr/>
          <p:nvPr/>
        </p:nvSpPr>
        <p:spPr>
          <a:xfrm rot="10800000" flipH="1">
            <a:off x="-9796" y="-1"/>
            <a:ext cx="703022" cy="2201189"/>
          </a:xfrm>
          <a:prstGeom prst="round1Rect">
            <a:avLst/>
          </a:prstGeom>
          <a:solidFill>
            <a:srgbClr val="00BC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9" name="Rectangle 8"/>
          <p:cNvSpPr/>
          <p:nvPr/>
        </p:nvSpPr>
        <p:spPr>
          <a:xfrm rot="5400000">
            <a:off x="-1554942" y="3063123"/>
            <a:ext cx="3738001" cy="55313"/>
          </a:xfrm>
          <a:prstGeom prst="rect">
            <a:avLst/>
          </a:prstGeom>
          <a:gradFill flip="none" rotWithShape="1">
            <a:gsLst>
              <a:gs pos="39000">
                <a:srgbClr val="00BCFF"/>
              </a:gs>
              <a:gs pos="100000">
                <a:srgbClr val="FFFFFF">
                  <a:alpha val="0"/>
                </a:srgb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/>
          <p:cNvSpPr/>
          <p:nvPr/>
        </p:nvSpPr>
        <p:spPr>
          <a:xfrm>
            <a:off x="8890476" y="-1"/>
            <a:ext cx="276201" cy="927101"/>
          </a:xfrm>
          <a:prstGeom prst="rect">
            <a:avLst/>
          </a:prstGeom>
          <a:solidFill>
            <a:srgbClr val="00BC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1" name="Rectangle 10"/>
          <p:cNvSpPr/>
          <p:nvPr/>
        </p:nvSpPr>
        <p:spPr>
          <a:xfrm rot="16200000">
            <a:off x="-466357" y="824494"/>
            <a:ext cx="161614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a-IR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Farnaz" pitchFamily="2" charset="-78"/>
              </a:rPr>
              <a:t>منهول  /  کانال</a:t>
            </a:r>
            <a:r>
              <a:rPr lang="fa-IR" sz="1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Farnaz" pitchFamily="2" charset="-78"/>
              </a:rPr>
              <a:t>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398487" y="6168023"/>
            <a:ext cx="420903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/>
            <a:r>
              <a:rPr lang="fa-IR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Koodak" pitchFamily="2" charset="-78"/>
              </a:rPr>
              <a:t>فلومتر راداری </a:t>
            </a:r>
            <a:r>
              <a:rPr lang="en-US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otlight MT Light" pitchFamily="18" charset="0"/>
                <a:cs typeface="2  Koodak" pitchFamily="2" charset="-78"/>
              </a:rPr>
              <a:t>Raven-Eye</a:t>
            </a:r>
            <a:r>
              <a:rPr lang="fa-IR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Koodak" pitchFamily="2" charset="-78"/>
              </a:rPr>
              <a:t>  ( چشم کلاغ ) کاملاً غیر تماسی </a:t>
            </a: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22" y="927100"/>
            <a:ext cx="6034617" cy="4525963"/>
          </a:xfr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:cover/>
        <p:sndAc>
          <p:stSnd>
            <p:snd r:embed="rId2" name="click.wav"/>
          </p:stSnd>
        </p:sndAc>
      </p:transition>
    </mc:Choice>
    <mc:Fallback xmlns="">
      <p:transition spd="slow" advTm="4000">
        <p:cover/>
        <p:sndAc>
          <p:stSnd>
            <p:snd r:embed="rId6" name="click.wav"/>
          </p:stSnd>
        </p:sndAc>
      </p:transition>
    </mc:Fallback>
  </mc:AlternateContent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ounded Rectangle 34"/>
          <p:cNvSpPr/>
          <p:nvPr/>
        </p:nvSpPr>
        <p:spPr>
          <a:xfrm>
            <a:off x="4649118" y="1600200"/>
            <a:ext cx="914400" cy="2401678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" name="Image 3" descr="FLO TRONIC petit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8139" y="5944189"/>
            <a:ext cx="1453359" cy="616224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872" y="5787003"/>
            <a:ext cx="930596" cy="930596"/>
          </a:xfrm>
          <a:prstGeom prst="rect">
            <a:avLst/>
          </a:prstGeom>
        </p:spPr>
      </p:pic>
      <p:sp>
        <p:nvSpPr>
          <p:cNvPr id="41" name="Title 4"/>
          <p:cNvSpPr txBox="1">
            <a:spLocks/>
          </p:cNvSpPr>
          <p:nvPr/>
        </p:nvSpPr>
        <p:spPr>
          <a:xfrm>
            <a:off x="6767771" y="175881"/>
            <a:ext cx="2026695" cy="46166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utura Std Book" pitchFamily="34" charset="0"/>
                <a:ea typeface="+mj-ea"/>
                <a:cs typeface="2  Titr" pitchFamily="2" charset="-78"/>
              </a:rPr>
              <a:t>اسپانیا 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utura Std Book" pitchFamily="34" charset="0"/>
                <a:ea typeface="+mj-ea"/>
                <a:cs typeface="2  Titr" pitchFamily="2" charset="-78"/>
              </a:rPr>
              <a:t>Spain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Futura Std Book" pitchFamily="34" charset="0"/>
              <a:ea typeface="+mj-ea"/>
              <a:cs typeface="2  Titr" pitchFamily="2" charset="-78"/>
            </a:endParaRPr>
          </a:p>
        </p:txBody>
      </p:sp>
      <p:sp>
        <p:nvSpPr>
          <p:cNvPr id="42" name="Arrondir un rectangle à un seul coin 4"/>
          <p:cNvSpPr/>
          <p:nvPr/>
        </p:nvSpPr>
        <p:spPr>
          <a:xfrm rot="10800000" flipH="1">
            <a:off x="-9796" y="-1"/>
            <a:ext cx="703022" cy="2201189"/>
          </a:xfrm>
          <a:prstGeom prst="round1Rect">
            <a:avLst/>
          </a:prstGeom>
          <a:solidFill>
            <a:srgbClr val="00BC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3" name="Rectangle 42"/>
          <p:cNvSpPr/>
          <p:nvPr/>
        </p:nvSpPr>
        <p:spPr>
          <a:xfrm rot="5400000">
            <a:off x="-1554942" y="3063123"/>
            <a:ext cx="3738001" cy="55313"/>
          </a:xfrm>
          <a:prstGeom prst="rect">
            <a:avLst/>
          </a:prstGeom>
          <a:gradFill flip="none" rotWithShape="1">
            <a:gsLst>
              <a:gs pos="39000">
                <a:srgbClr val="00BCFF"/>
              </a:gs>
              <a:gs pos="100000">
                <a:srgbClr val="FFFFFF">
                  <a:alpha val="0"/>
                </a:srgb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4" name="Rectangle 43"/>
          <p:cNvSpPr/>
          <p:nvPr/>
        </p:nvSpPr>
        <p:spPr>
          <a:xfrm>
            <a:off x="8890476" y="-1"/>
            <a:ext cx="276201" cy="927101"/>
          </a:xfrm>
          <a:prstGeom prst="rect">
            <a:avLst/>
          </a:prstGeom>
          <a:solidFill>
            <a:srgbClr val="00BC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5" name="Rectangle 44"/>
          <p:cNvSpPr/>
          <p:nvPr/>
        </p:nvSpPr>
        <p:spPr>
          <a:xfrm rot="16200000">
            <a:off x="-466357" y="824494"/>
            <a:ext cx="161614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a-IR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Farnaz" pitchFamily="2" charset="-78"/>
              </a:rPr>
              <a:t>منهول  /  کانال</a:t>
            </a:r>
            <a:r>
              <a:rPr lang="fa-IR" sz="1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Farnaz" pitchFamily="2" charset="-78"/>
              </a:rPr>
              <a:t> </a:t>
            </a:r>
          </a:p>
        </p:txBody>
      </p:sp>
      <p:sp>
        <p:nvSpPr>
          <p:cNvPr id="46" name="Rectangle 45"/>
          <p:cNvSpPr/>
          <p:nvPr/>
        </p:nvSpPr>
        <p:spPr>
          <a:xfrm>
            <a:off x="2398487" y="6168023"/>
            <a:ext cx="420903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/>
            <a:r>
              <a:rPr lang="fa-IR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Koodak" pitchFamily="2" charset="-78"/>
              </a:rPr>
              <a:t>فلومتر راداری </a:t>
            </a:r>
            <a:r>
              <a:rPr lang="en-US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otlight MT Light" pitchFamily="18" charset="0"/>
                <a:cs typeface="2  Koodak" pitchFamily="2" charset="-78"/>
              </a:rPr>
              <a:t>Raven-Eye</a:t>
            </a:r>
            <a:r>
              <a:rPr lang="fa-IR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Koodak" pitchFamily="2" charset="-78"/>
              </a:rPr>
              <a:t>  ( چشم کلاغ ) کاملاً غیر تماسی </a:t>
            </a: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696" y="927100"/>
            <a:ext cx="6479870" cy="4859903"/>
          </a:xfr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:cover/>
        <p:sndAc>
          <p:stSnd>
            <p:snd r:embed="rId2" name="click.wav"/>
          </p:stSnd>
        </p:sndAc>
      </p:transition>
    </mc:Choice>
    <mc:Fallback xmlns="">
      <p:transition spd="slow" advTm="4000">
        <p:cover/>
        <p:sndAc>
          <p:stSnd>
            <p:snd r:embed="rId6" name="click.wav"/>
          </p:stSnd>
        </p:sndAc>
      </p:transition>
    </mc:Fallback>
  </mc:AlternateContent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ounded Rectangle 34"/>
          <p:cNvSpPr/>
          <p:nvPr/>
        </p:nvSpPr>
        <p:spPr>
          <a:xfrm>
            <a:off x="4649118" y="1600200"/>
            <a:ext cx="914400" cy="2401678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7" name="Content Placeholder 36" descr="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144040" y="927100"/>
            <a:ext cx="7010156" cy="47485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8" name="Image 3" descr="FLO TRONIC petit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8139" y="5944189"/>
            <a:ext cx="1453359" cy="616224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872" y="5787003"/>
            <a:ext cx="930596" cy="930596"/>
          </a:xfrm>
          <a:prstGeom prst="rect">
            <a:avLst/>
          </a:prstGeom>
        </p:spPr>
      </p:pic>
      <p:sp>
        <p:nvSpPr>
          <p:cNvPr id="41" name="Title 4"/>
          <p:cNvSpPr txBox="1">
            <a:spLocks/>
          </p:cNvSpPr>
          <p:nvPr/>
        </p:nvSpPr>
        <p:spPr>
          <a:xfrm>
            <a:off x="4649119" y="175881"/>
            <a:ext cx="4145348" cy="46166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utura Std Book" pitchFamily="34" charset="0"/>
                <a:ea typeface="+mj-ea"/>
                <a:cs typeface="2  Titr" pitchFamily="2" charset="-78"/>
              </a:rPr>
              <a:t>بلژیک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utura Std Book" pitchFamily="34" charset="0"/>
                <a:ea typeface="+mj-ea"/>
                <a:cs typeface="2  Titr" pitchFamily="2" charset="-78"/>
              </a:rPr>
              <a:t>   </a:t>
            </a:r>
            <a:r>
              <a:rPr kumimoji="0" lang="fa-IR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utura Std Book" pitchFamily="34" charset="0"/>
                <a:ea typeface="+mj-ea"/>
                <a:cs typeface="2  Titr" pitchFamily="2" charset="-78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utura Std Book" pitchFamily="34" charset="0"/>
                <a:ea typeface="+mj-ea"/>
                <a:cs typeface="2  Titr" pitchFamily="2" charset="-78"/>
              </a:rPr>
              <a:t>Belgium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Futura Std Book" pitchFamily="34" charset="0"/>
              <a:ea typeface="+mj-ea"/>
              <a:cs typeface="2  Titr" pitchFamily="2" charset="-78"/>
            </a:endParaRPr>
          </a:p>
        </p:txBody>
      </p:sp>
      <p:sp>
        <p:nvSpPr>
          <p:cNvPr id="42" name="Arrondir un rectangle à un seul coin 4"/>
          <p:cNvSpPr/>
          <p:nvPr/>
        </p:nvSpPr>
        <p:spPr>
          <a:xfrm rot="10800000" flipH="1">
            <a:off x="-9796" y="-1"/>
            <a:ext cx="703022" cy="2201189"/>
          </a:xfrm>
          <a:prstGeom prst="round1Rect">
            <a:avLst/>
          </a:prstGeom>
          <a:solidFill>
            <a:srgbClr val="00BC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3" name="Rectangle 42"/>
          <p:cNvSpPr/>
          <p:nvPr/>
        </p:nvSpPr>
        <p:spPr>
          <a:xfrm rot="5400000">
            <a:off x="-1554942" y="3063123"/>
            <a:ext cx="3738001" cy="55313"/>
          </a:xfrm>
          <a:prstGeom prst="rect">
            <a:avLst/>
          </a:prstGeom>
          <a:gradFill flip="none" rotWithShape="1">
            <a:gsLst>
              <a:gs pos="39000">
                <a:srgbClr val="00BCFF"/>
              </a:gs>
              <a:gs pos="100000">
                <a:srgbClr val="FFFFFF">
                  <a:alpha val="0"/>
                </a:srgb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4" name="Rectangle 43"/>
          <p:cNvSpPr/>
          <p:nvPr/>
        </p:nvSpPr>
        <p:spPr>
          <a:xfrm>
            <a:off x="8890476" y="-1"/>
            <a:ext cx="276201" cy="927101"/>
          </a:xfrm>
          <a:prstGeom prst="rect">
            <a:avLst/>
          </a:prstGeom>
          <a:solidFill>
            <a:srgbClr val="00BC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5" name="Rectangle 44"/>
          <p:cNvSpPr/>
          <p:nvPr/>
        </p:nvSpPr>
        <p:spPr>
          <a:xfrm rot="16200000">
            <a:off x="-466357" y="824494"/>
            <a:ext cx="161614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a-IR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Farnaz" pitchFamily="2" charset="-78"/>
              </a:rPr>
              <a:t>منهول  /  کانال</a:t>
            </a:r>
            <a:r>
              <a:rPr lang="fa-IR" sz="1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Farnaz" pitchFamily="2" charset="-78"/>
              </a:rPr>
              <a:t> </a:t>
            </a:r>
          </a:p>
        </p:txBody>
      </p:sp>
      <p:sp>
        <p:nvSpPr>
          <p:cNvPr id="46" name="Rectangle 45"/>
          <p:cNvSpPr/>
          <p:nvPr/>
        </p:nvSpPr>
        <p:spPr>
          <a:xfrm>
            <a:off x="2398487" y="6168023"/>
            <a:ext cx="420903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/>
            <a:r>
              <a:rPr lang="fa-IR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Koodak" pitchFamily="2" charset="-78"/>
              </a:rPr>
              <a:t>فلومتر راداری </a:t>
            </a:r>
            <a:r>
              <a:rPr lang="en-US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otlight MT Light" pitchFamily="18" charset="0"/>
                <a:cs typeface="2  Koodak" pitchFamily="2" charset="-78"/>
              </a:rPr>
              <a:t>Raven-Eye</a:t>
            </a:r>
            <a:r>
              <a:rPr lang="fa-IR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Koodak" pitchFamily="2" charset="-78"/>
              </a:rPr>
              <a:t>  ( چشم کلاغ ) کاملاً غیر تماسی </a:t>
            </a:r>
          </a:p>
        </p:txBody>
      </p:sp>
    </p:spTree>
    <p:extLst>
      <p:ext uri="{BB962C8B-B14F-4D97-AF65-F5344CB8AC3E}">
        <p14:creationId xmlns:p14="http://schemas.microsoft.com/office/powerpoint/2010/main" val="2509337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:cover/>
        <p:sndAc>
          <p:stSnd>
            <p:snd r:embed="rId2" name="click.wav"/>
          </p:stSnd>
        </p:sndAc>
      </p:transition>
    </mc:Choice>
    <mc:Fallback xmlns="">
      <p:transition spd="slow" advTm="4000">
        <p:cover/>
        <p:sndAc>
          <p:stSnd>
            <p:snd r:embed="rId6" name="click.wav"/>
          </p:stSnd>
        </p:sndAc>
      </p:transition>
    </mc:Fallback>
  </mc:AlternateContent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IFQ LOGGER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146468" y="819813"/>
            <a:ext cx="7050974" cy="4902642"/>
          </a:xfrm>
        </p:spPr>
      </p:pic>
      <p:pic>
        <p:nvPicPr>
          <p:cNvPr id="4" name="Image 3" descr="FLO TRONIC petit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8139" y="5944189"/>
            <a:ext cx="1453359" cy="61622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872" y="5787003"/>
            <a:ext cx="930596" cy="930596"/>
          </a:xfrm>
          <a:prstGeom prst="rect">
            <a:avLst/>
          </a:prstGeom>
        </p:spPr>
      </p:pic>
      <p:sp>
        <p:nvSpPr>
          <p:cNvPr id="8" name="Arrondir un rectangle à un seul coin 4"/>
          <p:cNvSpPr/>
          <p:nvPr/>
        </p:nvSpPr>
        <p:spPr>
          <a:xfrm rot="10800000" flipH="1">
            <a:off x="-9796" y="-1"/>
            <a:ext cx="703022" cy="2201189"/>
          </a:xfrm>
          <a:prstGeom prst="round1Rect">
            <a:avLst/>
          </a:prstGeom>
          <a:solidFill>
            <a:srgbClr val="00BC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9" name="Rectangle 8"/>
          <p:cNvSpPr/>
          <p:nvPr/>
        </p:nvSpPr>
        <p:spPr>
          <a:xfrm rot="5400000">
            <a:off x="-1554942" y="3063123"/>
            <a:ext cx="3738001" cy="55313"/>
          </a:xfrm>
          <a:prstGeom prst="rect">
            <a:avLst/>
          </a:prstGeom>
          <a:gradFill flip="none" rotWithShape="1">
            <a:gsLst>
              <a:gs pos="39000">
                <a:srgbClr val="00BCFF"/>
              </a:gs>
              <a:gs pos="100000">
                <a:srgbClr val="FFFFFF">
                  <a:alpha val="0"/>
                </a:srgb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/>
          <p:cNvSpPr/>
          <p:nvPr/>
        </p:nvSpPr>
        <p:spPr>
          <a:xfrm>
            <a:off x="8890476" y="-1"/>
            <a:ext cx="276201" cy="927101"/>
          </a:xfrm>
          <a:prstGeom prst="rect">
            <a:avLst/>
          </a:prstGeom>
          <a:solidFill>
            <a:srgbClr val="00BC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1" name="Rectangle 10"/>
          <p:cNvSpPr/>
          <p:nvPr/>
        </p:nvSpPr>
        <p:spPr>
          <a:xfrm rot="16200000">
            <a:off x="-466357" y="824494"/>
            <a:ext cx="161614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a-IR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Farnaz" pitchFamily="2" charset="-78"/>
              </a:rPr>
              <a:t>منهول  /  کانال</a:t>
            </a:r>
            <a:r>
              <a:rPr lang="fa-IR" sz="1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Farnaz" pitchFamily="2" charset="-78"/>
              </a:rPr>
              <a:t>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398487" y="6168023"/>
            <a:ext cx="420903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/>
            <a:r>
              <a:rPr lang="fa-IR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Koodak" pitchFamily="2" charset="-78"/>
              </a:rPr>
              <a:t>فلومتر راداری </a:t>
            </a:r>
            <a:r>
              <a:rPr lang="en-US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otlight MT Light" pitchFamily="18" charset="0"/>
                <a:cs typeface="2  Koodak" pitchFamily="2" charset="-78"/>
              </a:rPr>
              <a:t>Raven-Eye</a:t>
            </a:r>
            <a:r>
              <a:rPr lang="fa-IR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Koodak" pitchFamily="2" charset="-78"/>
              </a:rPr>
              <a:t>  ( چشم کلاغ ) کاملاً غیر تماسی </a:t>
            </a:r>
          </a:p>
        </p:txBody>
      </p:sp>
      <p:sp>
        <p:nvSpPr>
          <p:cNvPr id="14" name="Title 4"/>
          <p:cNvSpPr txBox="1">
            <a:spLocks/>
          </p:cNvSpPr>
          <p:nvPr/>
        </p:nvSpPr>
        <p:spPr>
          <a:xfrm>
            <a:off x="5096107" y="175881"/>
            <a:ext cx="3698359" cy="46166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utura Std Book" pitchFamily="34" charset="0"/>
                <a:ea typeface="+mj-ea"/>
                <a:cs typeface="2  Titr" pitchFamily="2" charset="-78"/>
              </a:rPr>
              <a:t>بلژیک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utura Std Book" pitchFamily="34" charset="0"/>
                <a:ea typeface="+mj-ea"/>
                <a:cs typeface="2  Titr" pitchFamily="2" charset="-78"/>
              </a:rPr>
              <a:t>   </a:t>
            </a:r>
            <a:r>
              <a:rPr kumimoji="0" lang="fa-IR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utura Std Book" pitchFamily="34" charset="0"/>
                <a:ea typeface="+mj-ea"/>
                <a:cs typeface="2  Titr" pitchFamily="2" charset="-78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utura Std Book" pitchFamily="34" charset="0"/>
                <a:ea typeface="+mj-ea"/>
                <a:cs typeface="2  Titr" pitchFamily="2" charset="-78"/>
              </a:rPr>
              <a:t>Belgium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Futura Std Book" pitchFamily="34" charset="0"/>
              <a:ea typeface="+mj-ea"/>
              <a:cs typeface="2  Titr" pitchFamily="2" charset="-78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:cover/>
        <p:sndAc>
          <p:stSnd>
            <p:snd r:embed="rId2" name="click.wav"/>
          </p:stSnd>
        </p:sndAc>
      </p:transition>
    </mc:Choice>
    <mc:Fallback xmlns="">
      <p:transition spd="slow" advTm="4000">
        <p:cover/>
        <p:sndAc>
          <p:stSnd>
            <p:snd r:embed="rId6" name="click.wav"/>
          </p:stSnd>
        </p:sndAc>
      </p:transition>
    </mc:Fallback>
  </mc:AlternateContent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FLO TRONIC petit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8139" y="5944189"/>
            <a:ext cx="1453359" cy="616224"/>
          </a:xfrm>
          <a:prstGeom prst="rect">
            <a:avLst/>
          </a:prstGeom>
        </p:spPr>
      </p:pic>
      <p:sp>
        <p:nvSpPr>
          <p:cNvPr id="8" name="Arrondir un rectangle à un seul coin 7"/>
          <p:cNvSpPr/>
          <p:nvPr/>
        </p:nvSpPr>
        <p:spPr>
          <a:xfrm rot="10800000" flipH="1">
            <a:off x="-1" y="0"/>
            <a:ext cx="703022" cy="2184942"/>
          </a:xfrm>
          <a:prstGeom prst="round1Rect">
            <a:avLst/>
          </a:prstGeom>
          <a:solidFill>
            <a:srgbClr val="CDE92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/>
          <p:cNvSpPr/>
          <p:nvPr/>
        </p:nvSpPr>
        <p:spPr>
          <a:xfrm>
            <a:off x="8867799" y="-16244"/>
            <a:ext cx="276201" cy="927101"/>
          </a:xfrm>
          <a:prstGeom prst="rect">
            <a:avLst/>
          </a:prstGeom>
          <a:solidFill>
            <a:srgbClr val="CDE92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" name="Rectangle 6"/>
          <p:cNvSpPr/>
          <p:nvPr/>
        </p:nvSpPr>
        <p:spPr>
          <a:xfrm rot="5400000">
            <a:off x="-1566173" y="3163575"/>
            <a:ext cx="3738001" cy="55313"/>
          </a:xfrm>
          <a:prstGeom prst="rect">
            <a:avLst/>
          </a:prstGeom>
          <a:gradFill flip="none" rotWithShape="1">
            <a:gsLst>
              <a:gs pos="39000">
                <a:srgbClr val="CDE92A"/>
              </a:gs>
              <a:gs pos="100000">
                <a:srgbClr val="FFFFFF">
                  <a:alpha val="0"/>
                </a:srgb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2" name="Image 3" descr="FLO TRONIC petit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8139" y="5944189"/>
            <a:ext cx="1453359" cy="61622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872" y="5787003"/>
            <a:ext cx="930596" cy="930596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2398487" y="6168023"/>
            <a:ext cx="420903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/>
            <a:r>
              <a:rPr lang="fa-IR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Koodak" pitchFamily="2" charset="-78"/>
              </a:rPr>
              <a:t>فلومتر راداری </a:t>
            </a:r>
            <a:r>
              <a:rPr lang="en-US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otlight MT Light" pitchFamily="18" charset="0"/>
                <a:cs typeface="2  Koodak" pitchFamily="2" charset="-78"/>
              </a:rPr>
              <a:t>Raven-Eye</a:t>
            </a:r>
            <a:r>
              <a:rPr lang="fa-IR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Koodak" pitchFamily="2" charset="-78"/>
              </a:rPr>
              <a:t>  ( چشم کلاغ ) کاملاً غیر تماسی </a:t>
            </a:r>
          </a:p>
        </p:txBody>
      </p:sp>
      <p:sp>
        <p:nvSpPr>
          <p:cNvPr id="18" name="Rectangle 17"/>
          <p:cNvSpPr/>
          <p:nvPr/>
        </p:nvSpPr>
        <p:spPr>
          <a:xfrm rot="16200000">
            <a:off x="-752476" y="896017"/>
            <a:ext cx="2188421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a-IR" sz="1500" dirty="0">
                <a:solidFill>
                  <a:schemeClr val="tx1">
                    <a:lumMod val="60000"/>
                    <a:lumOff val="40000"/>
                  </a:schemeClr>
                </a:solidFill>
                <a:latin typeface="Futura Std Book" pitchFamily="34" charset="0"/>
                <a:cs typeface="2  Farnaz" pitchFamily="2" charset="-78"/>
              </a:rPr>
              <a:t>صنایع و نیروگاههای برق آبی 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421177" y="216475"/>
            <a:ext cx="740032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fa-IR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Titr" pitchFamily="2" charset="-78"/>
              </a:rPr>
              <a:t>دانمارک : کارخانه کاغذ سازی   </a:t>
            </a:r>
            <a:r>
              <a:rPr lang="fr-FR" sz="2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Titr" pitchFamily="2" charset="-78"/>
              </a:rPr>
              <a:t>Denmark</a:t>
            </a:r>
            <a:r>
              <a:rPr lang="fr-FR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Titr" pitchFamily="2" charset="-78"/>
              </a:rPr>
              <a:t>: </a:t>
            </a:r>
            <a:r>
              <a:rPr lang="fr-FR" sz="2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Titr" pitchFamily="2" charset="-78"/>
              </a:rPr>
              <a:t>Egetæper</a:t>
            </a:r>
            <a:endParaRPr lang="fr-FR" sz="2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utura Std Book" pitchFamily="34" charset="0"/>
              <a:cs typeface="2  Titr" pitchFamily="2" charset="-78"/>
            </a:endParaRPr>
          </a:p>
        </p:txBody>
      </p:sp>
      <p:pic>
        <p:nvPicPr>
          <p:cNvPr id="22" name="Content Placeholder 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2653" y="2191517"/>
            <a:ext cx="4978845" cy="37341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23" name="Content Placeholder 1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170" y="859159"/>
            <a:ext cx="4596091" cy="25853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3655420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:cover/>
        <p:sndAc>
          <p:stSnd>
            <p:snd r:embed="rId2" name="click.wav"/>
          </p:stSnd>
        </p:sndAc>
      </p:transition>
    </mc:Choice>
    <mc:Fallback xmlns="">
      <p:transition spd="slow" advTm="4000">
        <p:cover/>
        <p:sndAc>
          <p:stSnd>
            <p:snd r:embed="rId7" name="click.wav"/>
          </p:stSnd>
        </p:sndAc>
      </p:transition>
    </mc:Fallback>
  </mc:AlternateContent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FLO TRONIC petit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8139" y="5944189"/>
            <a:ext cx="1453359" cy="616224"/>
          </a:xfrm>
          <a:prstGeom prst="rect">
            <a:avLst/>
          </a:prstGeom>
        </p:spPr>
      </p:pic>
      <p:sp>
        <p:nvSpPr>
          <p:cNvPr id="8" name="Arrondir un rectangle à un seul coin 7"/>
          <p:cNvSpPr/>
          <p:nvPr/>
        </p:nvSpPr>
        <p:spPr>
          <a:xfrm rot="10800000" flipH="1">
            <a:off x="-1" y="0"/>
            <a:ext cx="703022" cy="2184942"/>
          </a:xfrm>
          <a:prstGeom prst="round1Rect">
            <a:avLst/>
          </a:prstGeom>
          <a:solidFill>
            <a:srgbClr val="CDE92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/>
          <p:cNvSpPr/>
          <p:nvPr/>
        </p:nvSpPr>
        <p:spPr>
          <a:xfrm>
            <a:off x="8867799" y="-16244"/>
            <a:ext cx="276201" cy="927101"/>
          </a:xfrm>
          <a:prstGeom prst="rect">
            <a:avLst/>
          </a:prstGeom>
          <a:solidFill>
            <a:srgbClr val="CDE92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" name="Rectangle 6"/>
          <p:cNvSpPr/>
          <p:nvPr/>
        </p:nvSpPr>
        <p:spPr>
          <a:xfrm rot="5400000">
            <a:off x="-1566173" y="3163575"/>
            <a:ext cx="3738001" cy="55313"/>
          </a:xfrm>
          <a:prstGeom prst="rect">
            <a:avLst/>
          </a:prstGeom>
          <a:gradFill flip="none" rotWithShape="1">
            <a:gsLst>
              <a:gs pos="39000">
                <a:srgbClr val="CDE92A"/>
              </a:gs>
              <a:gs pos="100000">
                <a:srgbClr val="FFFFFF">
                  <a:alpha val="0"/>
                </a:srgb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2" name="Image 3" descr="FLO TRONIC petit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8139" y="5944189"/>
            <a:ext cx="1453359" cy="61622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872" y="5787003"/>
            <a:ext cx="930596" cy="930596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2398487" y="6168023"/>
            <a:ext cx="420903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/>
            <a:r>
              <a:rPr lang="fa-IR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Koodak" pitchFamily="2" charset="-78"/>
              </a:rPr>
              <a:t>فلومتر راداری </a:t>
            </a:r>
            <a:r>
              <a:rPr lang="en-US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otlight MT Light" pitchFamily="18" charset="0"/>
                <a:cs typeface="2  Koodak" pitchFamily="2" charset="-78"/>
              </a:rPr>
              <a:t>Raven-Eye</a:t>
            </a:r>
            <a:r>
              <a:rPr lang="fa-IR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Koodak" pitchFamily="2" charset="-78"/>
              </a:rPr>
              <a:t>  ( چشم کلاغ ) کاملاً غیر تماسی </a:t>
            </a:r>
          </a:p>
        </p:txBody>
      </p:sp>
      <p:sp>
        <p:nvSpPr>
          <p:cNvPr id="18" name="Rectangle 17"/>
          <p:cNvSpPr/>
          <p:nvPr/>
        </p:nvSpPr>
        <p:spPr>
          <a:xfrm rot="16200000">
            <a:off x="-752476" y="896017"/>
            <a:ext cx="2188421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a-IR" sz="1500" dirty="0">
                <a:solidFill>
                  <a:schemeClr val="tx1">
                    <a:lumMod val="60000"/>
                    <a:lumOff val="40000"/>
                  </a:schemeClr>
                </a:solidFill>
                <a:latin typeface="Futura Std Book" pitchFamily="34" charset="0"/>
                <a:cs typeface="2  Farnaz" pitchFamily="2" charset="-78"/>
              </a:rPr>
              <a:t>صنایع و نیروگاههای برق آبی 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421177" y="216475"/>
            <a:ext cx="740032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fa-IR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Titr" pitchFamily="2" charset="-78"/>
              </a:rPr>
              <a:t>دانمارک :    </a:t>
            </a:r>
            <a:r>
              <a:rPr lang="fr-FR" sz="2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Titr" pitchFamily="2" charset="-78"/>
              </a:rPr>
              <a:t>Denmark</a:t>
            </a:r>
            <a:r>
              <a:rPr lang="fa-IR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Titr" pitchFamily="2" charset="-78"/>
              </a:rPr>
              <a:t> </a:t>
            </a:r>
            <a:endParaRPr lang="fr-FR" sz="2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utura Std Book" pitchFamily="34" charset="0"/>
              <a:cs typeface="2  Titr" pitchFamily="2" charset="-7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715" y="782198"/>
            <a:ext cx="7399155" cy="5035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133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:cover/>
        <p:sndAc>
          <p:stSnd>
            <p:snd r:embed="rId2" name="click.wav"/>
          </p:stSnd>
        </p:sndAc>
      </p:transition>
    </mc:Choice>
    <mc:Fallback xmlns="">
      <p:transition spd="slow" advTm="4000">
        <p:cover/>
        <p:sndAc>
          <p:stSnd>
            <p:snd r:embed="rId6" name="click.wav"/>
          </p:stSnd>
        </p:sndAc>
      </p:transition>
    </mc:Fallback>
  </mc:AlternateContent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FLO TRONIC petit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8139" y="5944189"/>
            <a:ext cx="1453359" cy="616224"/>
          </a:xfrm>
          <a:prstGeom prst="rect">
            <a:avLst/>
          </a:prstGeom>
        </p:spPr>
      </p:pic>
      <p:sp>
        <p:nvSpPr>
          <p:cNvPr id="8" name="Arrondir un rectangle à un seul coin 7"/>
          <p:cNvSpPr/>
          <p:nvPr/>
        </p:nvSpPr>
        <p:spPr>
          <a:xfrm rot="10800000" flipH="1">
            <a:off x="-1" y="0"/>
            <a:ext cx="703022" cy="2184942"/>
          </a:xfrm>
          <a:prstGeom prst="round1Rect">
            <a:avLst/>
          </a:prstGeom>
          <a:solidFill>
            <a:srgbClr val="CDE92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/>
          <p:cNvSpPr/>
          <p:nvPr/>
        </p:nvSpPr>
        <p:spPr>
          <a:xfrm>
            <a:off x="8867799" y="-16244"/>
            <a:ext cx="276201" cy="927101"/>
          </a:xfrm>
          <a:prstGeom prst="rect">
            <a:avLst/>
          </a:prstGeom>
          <a:solidFill>
            <a:srgbClr val="CDE92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" name="Rectangle 6"/>
          <p:cNvSpPr/>
          <p:nvPr/>
        </p:nvSpPr>
        <p:spPr>
          <a:xfrm rot="5400000">
            <a:off x="-1566173" y="3163575"/>
            <a:ext cx="3738001" cy="55313"/>
          </a:xfrm>
          <a:prstGeom prst="rect">
            <a:avLst/>
          </a:prstGeom>
          <a:gradFill flip="none" rotWithShape="1">
            <a:gsLst>
              <a:gs pos="39000">
                <a:srgbClr val="CDE92A"/>
              </a:gs>
              <a:gs pos="100000">
                <a:srgbClr val="FFFFFF">
                  <a:alpha val="0"/>
                </a:srgb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2" name="Image 3" descr="FLO TRONIC petit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8139" y="5944189"/>
            <a:ext cx="1453359" cy="61622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872" y="5787003"/>
            <a:ext cx="930596" cy="930596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2398487" y="6168023"/>
            <a:ext cx="420903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/>
            <a:r>
              <a:rPr lang="fa-IR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Koodak" pitchFamily="2" charset="-78"/>
              </a:rPr>
              <a:t>فلومتر راداری </a:t>
            </a:r>
            <a:r>
              <a:rPr lang="en-US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otlight MT Light" pitchFamily="18" charset="0"/>
                <a:cs typeface="2  Koodak" pitchFamily="2" charset="-78"/>
              </a:rPr>
              <a:t>Raven-Eye</a:t>
            </a:r>
            <a:r>
              <a:rPr lang="fa-IR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Koodak" pitchFamily="2" charset="-78"/>
              </a:rPr>
              <a:t>  ( چشم کلاغ ) کاملاً غیر تماسی </a:t>
            </a:r>
          </a:p>
        </p:txBody>
      </p:sp>
      <p:sp>
        <p:nvSpPr>
          <p:cNvPr id="18" name="Rectangle 17"/>
          <p:cNvSpPr/>
          <p:nvPr/>
        </p:nvSpPr>
        <p:spPr>
          <a:xfrm rot="16200000">
            <a:off x="-752476" y="896017"/>
            <a:ext cx="2188421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a-IR" sz="1500" dirty="0">
                <a:solidFill>
                  <a:schemeClr val="tx1">
                    <a:lumMod val="60000"/>
                    <a:lumOff val="40000"/>
                  </a:schemeClr>
                </a:solidFill>
                <a:latin typeface="Futura Std Book" pitchFamily="34" charset="0"/>
                <a:cs typeface="2  Farnaz" pitchFamily="2" charset="-78"/>
              </a:rPr>
              <a:t>صنایع و نیروگاههای برق آبی 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421177" y="216475"/>
            <a:ext cx="740032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fa-IR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Titr" pitchFamily="2" charset="-78"/>
              </a:rPr>
              <a:t>دانمارک------ :    </a:t>
            </a:r>
            <a:r>
              <a:rPr lang="fr-FR" sz="2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Titr" pitchFamily="2" charset="-78"/>
              </a:rPr>
              <a:t>Denmark</a:t>
            </a:r>
            <a:r>
              <a:rPr lang="fa-IR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Titr" pitchFamily="2" charset="-78"/>
              </a:rPr>
              <a:t> </a:t>
            </a:r>
            <a:endParaRPr lang="fr-FR" sz="2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utura Std Book" pitchFamily="34" charset="0"/>
              <a:cs typeface="2  Titr" pitchFamily="2" charset="-7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8626" y="778601"/>
            <a:ext cx="6710598" cy="5032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933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:cover/>
        <p:sndAc>
          <p:stSnd>
            <p:snd r:embed="rId2" name="click.wav"/>
          </p:stSnd>
        </p:sndAc>
      </p:transition>
    </mc:Choice>
    <mc:Fallback xmlns="">
      <p:transition spd="slow" advTm="4000">
        <p:cover/>
        <p:sndAc>
          <p:stSnd>
            <p:snd r:embed="rId6" name="click.wav"/>
          </p:stSnd>
        </p:sndAc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473" y="827462"/>
            <a:ext cx="6891063" cy="51682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2" name="Image 3" descr="FLO TRONIC petit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8139" y="5944189"/>
            <a:ext cx="1453359" cy="616224"/>
          </a:xfrm>
          <a:prstGeom prst="rect">
            <a:avLst/>
          </a:prstGeom>
        </p:spPr>
      </p:pic>
      <p:sp>
        <p:nvSpPr>
          <p:cNvPr id="13" name="Arrondir un rectangle à un seul coin 7"/>
          <p:cNvSpPr/>
          <p:nvPr/>
        </p:nvSpPr>
        <p:spPr>
          <a:xfrm rot="10800000" flipH="1">
            <a:off x="-1" y="-1"/>
            <a:ext cx="703022" cy="2201187"/>
          </a:xfrm>
          <a:prstGeom prst="round1Rect">
            <a:avLst/>
          </a:prstGeom>
          <a:solidFill>
            <a:srgbClr val="D9528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13"/>
          <p:cNvSpPr/>
          <p:nvPr/>
        </p:nvSpPr>
        <p:spPr>
          <a:xfrm>
            <a:off x="8867799" y="-16244"/>
            <a:ext cx="276201" cy="927101"/>
          </a:xfrm>
          <a:prstGeom prst="rect">
            <a:avLst/>
          </a:prstGeom>
          <a:solidFill>
            <a:srgbClr val="D9528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5" name="Rectangle 14"/>
          <p:cNvSpPr/>
          <p:nvPr/>
        </p:nvSpPr>
        <p:spPr>
          <a:xfrm rot="5400000">
            <a:off x="-1559327" y="3163575"/>
            <a:ext cx="3738001" cy="55313"/>
          </a:xfrm>
          <a:prstGeom prst="rect">
            <a:avLst/>
          </a:prstGeom>
          <a:gradFill flip="none" rotWithShape="1">
            <a:gsLst>
              <a:gs pos="39000">
                <a:srgbClr val="D9528D"/>
              </a:gs>
              <a:gs pos="100000">
                <a:srgbClr val="FFFFFF">
                  <a:alpha val="0"/>
                </a:srgb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872" y="5787003"/>
            <a:ext cx="930596" cy="930596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2398487" y="6168023"/>
            <a:ext cx="420903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/>
            <a:r>
              <a:rPr lang="fa-IR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Koodak" pitchFamily="2" charset="-78"/>
              </a:rPr>
              <a:t>فلومتر راداری </a:t>
            </a:r>
            <a:r>
              <a:rPr lang="en-US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otlight MT Light" pitchFamily="18" charset="0"/>
                <a:cs typeface="2  Koodak" pitchFamily="2" charset="-78"/>
              </a:rPr>
              <a:t>Raven-Eye</a:t>
            </a:r>
            <a:r>
              <a:rPr lang="fa-IR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Koodak" pitchFamily="2" charset="-78"/>
              </a:rPr>
              <a:t>  ( چشم کلاغ ) کاملاً غیر تماسی 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608463" y="216475"/>
            <a:ext cx="721303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fa-IR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Titr" pitchFamily="2" charset="-78"/>
              </a:rPr>
              <a:t>ترکیه : </a:t>
            </a:r>
            <a:r>
              <a:rPr lang="fa-IR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Titr" pitchFamily="2" charset="-78"/>
              </a:rPr>
              <a:t>ورودی تصفیه خانه فاضلاب       </a:t>
            </a:r>
            <a:r>
              <a:rPr lang="fr-FR" sz="2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Titr" pitchFamily="2" charset="-78"/>
              </a:rPr>
              <a:t>Turkey</a:t>
            </a:r>
            <a:r>
              <a:rPr lang="fr-FR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Titr" pitchFamily="2" charset="-78"/>
              </a:rPr>
              <a:t>: WWTP</a:t>
            </a:r>
          </a:p>
        </p:txBody>
      </p:sp>
      <p:sp>
        <p:nvSpPr>
          <p:cNvPr id="19" name="Rectangle 18"/>
          <p:cNvSpPr/>
          <p:nvPr/>
        </p:nvSpPr>
        <p:spPr>
          <a:xfrm rot="16200000">
            <a:off x="-472761" y="824494"/>
            <a:ext cx="162897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a-IR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Farnaz" pitchFamily="2" charset="-78"/>
              </a:rPr>
              <a:t>تصفیه خانه ها  </a:t>
            </a:r>
            <a:endParaRPr lang="fa-IR" sz="1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utura Std Book" pitchFamily="34" charset="0"/>
              <a:cs typeface="2  Farnaz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040705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:cover/>
        <p:sndAc>
          <p:stSnd>
            <p:snd r:embed="rId2" name="click.wav"/>
          </p:stSnd>
        </p:sndAc>
      </p:transition>
    </mc:Choice>
    <mc:Fallback xmlns="">
      <p:transition spd="slow" advTm="4000">
        <p:cover/>
        <p:sndAc>
          <p:stSnd>
            <p:snd r:embed="rId6" name="click.wav"/>
          </p:stSnd>
        </p:sndAc>
      </p:transition>
    </mc:Fallback>
  </mc:AlternateContent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FLO TRONIC petit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8139" y="5944189"/>
            <a:ext cx="1453359" cy="616224"/>
          </a:xfrm>
          <a:prstGeom prst="rect">
            <a:avLst/>
          </a:prstGeom>
        </p:spPr>
      </p:pic>
      <p:sp>
        <p:nvSpPr>
          <p:cNvPr id="8" name="Arrondir un rectangle à un seul coin 7"/>
          <p:cNvSpPr/>
          <p:nvPr/>
        </p:nvSpPr>
        <p:spPr>
          <a:xfrm rot="10800000" flipH="1">
            <a:off x="-1" y="0"/>
            <a:ext cx="703022" cy="2184942"/>
          </a:xfrm>
          <a:prstGeom prst="round1Rect">
            <a:avLst/>
          </a:prstGeom>
          <a:solidFill>
            <a:srgbClr val="CDE92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/>
          <p:cNvSpPr/>
          <p:nvPr/>
        </p:nvSpPr>
        <p:spPr>
          <a:xfrm>
            <a:off x="8867799" y="-16244"/>
            <a:ext cx="276201" cy="927101"/>
          </a:xfrm>
          <a:prstGeom prst="rect">
            <a:avLst/>
          </a:prstGeom>
          <a:solidFill>
            <a:srgbClr val="CDE92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" name="Rectangle 6"/>
          <p:cNvSpPr/>
          <p:nvPr/>
        </p:nvSpPr>
        <p:spPr>
          <a:xfrm rot="5400000">
            <a:off x="-1566173" y="3163575"/>
            <a:ext cx="3738001" cy="55313"/>
          </a:xfrm>
          <a:prstGeom prst="rect">
            <a:avLst/>
          </a:prstGeom>
          <a:gradFill flip="none" rotWithShape="1">
            <a:gsLst>
              <a:gs pos="39000">
                <a:srgbClr val="CDE92A"/>
              </a:gs>
              <a:gs pos="100000">
                <a:srgbClr val="FFFFFF">
                  <a:alpha val="0"/>
                </a:srgb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2" name="Image 3" descr="FLO TRONIC petit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8139" y="5944189"/>
            <a:ext cx="1453359" cy="61622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872" y="5787003"/>
            <a:ext cx="930596" cy="930596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2398487" y="6168023"/>
            <a:ext cx="420903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/>
            <a:r>
              <a:rPr lang="fa-IR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Koodak" pitchFamily="2" charset="-78"/>
              </a:rPr>
              <a:t>فلومتر راداری </a:t>
            </a:r>
            <a:r>
              <a:rPr lang="en-US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otlight MT Light" pitchFamily="18" charset="0"/>
                <a:cs typeface="2  Koodak" pitchFamily="2" charset="-78"/>
              </a:rPr>
              <a:t>Raven-Eye</a:t>
            </a:r>
            <a:r>
              <a:rPr lang="fa-IR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Koodak" pitchFamily="2" charset="-78"/>
              </a:rPr>
              <a:t>  ( چشم کلاغ ) کاملاً غیر تماسی </a:t>
            </a:r>
          </a:p>
        </p:txBody>
      </p:sp>
      <p:sp>
        <p:nvSpPr>
          <p:cNvPr id="18" name="Rectangle 17"/>
          <p:cNvSpPr/>
          <p:nvPr/>
        </p:nvSpPr>
        <p:spPr>
          <a:xfrm rot="16200000">
            <a:off x="-752476" y="896017"/>
            <a:ext cx="2188421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a-IR" sz="1500" dirty="0">
                <a:solidFill>
                  <a:schemeClr val="tx1">
                    <a:lumMod val="60000"/>
                    <a:lumOff val="40000"/>
                  </a:schemeClr>
                </a:solidFill>
                <a:latin typeface="Futura Std Book" pitchFamily="34" charset="0"/>
                <a:cs typeface="2  Farnaz" pitchFamily="2" charset="-78"/>
              </a:rPr>
              <a:t>صنایع و نیروگاههای برق آبی 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421177" y="216475"/>
            <a:ext cx="740032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fa-IR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Titr" pitchFamily="2" charset="-78"/>
              </a:rPr>
              <a:t>دانمارک------ :    </a:t>
            </a:r>
            <a:r>
              <a:rPr lang="fr-FR" sz="2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Titr" pitchFamily="2" charset="-78"/>
              </a:rPr>
              <a:t>Denmark</a:t>
            </a:r>
            <a:r>
              <a:rPr lang="fa-IR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Titr" pitchFamily="2" charset="-78"/>
              </a:rPr>
              <a:t> </a:t>
            </a:r>
            <a:endParaRPr lang="fr-FR" sz="2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utura Std Book" pitchFamily="34" charset="0"/>
              <a:cs typeface="2  Titr" pitchFamily="2" charset="-7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709" y="781772"/>
            <a:ext cx="6673641" cy="5005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31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:cover/>
        <p:sndAc>
          <p:stSnd>
            <p:snd r:embed="rId2" name="click.wav"/>
          </p:stSnd>
        </p:sndAc>
      </p:transition>
    </mc:Choice>
    <mc:Fallback xmlns="">
      <p:transition spd="slow" advTm="4000">
        <p:cover/>
        <p:sndAc>
          <p:stSnd>
            <p:snd r:embed="rId6" name="click.wav"/>
          </p:stSnd>
        </p:sndAc>
      </p:transition>
    </mc:Fallback>
  </mc:AlternateContent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FLO TRONIC petit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8139" y="5944189"/>
            <a:ext cx="1453359" cy="616224"/>
          </a:xfrm>
          <a:prstGeom prst="rect">
            <a:avLst/>
          </a:prstGeom>
        </p:spPr>
      </p:pic>
      <p:sp>
        <p:nvSpPr>
          <p:cNvPr id="8" name="Arrondir un rectangle à un seul coin 7"/>
          <p:cNvSpPr/>
          <p:nvPr/>
        </p:nvSpPr>
        <p:spPr>
          <a:xfrm rot="10800000" flipH="1">
            <a:off x="-1" y="0"/>
            <a:ext cx="703022" cy="2184942"/>
          </a:xfrm>
          <a:prstGeom prst="round1Rect">
            <a:avLst/>
          </a:prstGeom>
          <a:solidFill>
            <a:srgbClr val="CDE92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/>
          <p:cNvSpPr/>
          <p:nvPr/>
        </p:nvSpPr>
        <p:spPr>
          <a:xfrm>
            <a:off x="8867799" y="-16244"/>
            <a:ext cx="276201" cy="927101"/>
          </a:xfrm>
          <a:prstGeom prst="rect">
            <a:avLst/>
          </a:prstGeom>
          <a:solidFill>
            <a:srgbClr val="CDE92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" name="Rectangle 6"/>
          <p:cNvSpPr/>
          <p:nvPr/>
        </p:nvSpPr>
        <p:spPr>
          <a:xfrm rot="5400000">
            <a:off x="-1566173" y="3163575"/>
            <a:ext cx="3738001" cy="55313"/>
          </a:xfrm>
          <a:prstGeom prst="rect">
            <a:avLst/>
          </a:prstGeom>
          <a:gradFill flip="none" rotWithShape="1">
            <a:gsLst>
              <a:gs pos="39000">
                <a:srgbClr val="CDE92A"/>
              </a:gs>
              <a:gs pos="100000">
                <a:srgbClr val="FFFFFF">
                  <a:alpha val="0"/>
                </a:srgb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2" name="Image 3" descr="FLO TRONIC petit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8139" y="5944189"/>
            <a:ext cx="1453359" cy="61622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872" y="5787003"/>
            <a:ext cx="930596" cy="930596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2398487" y="6168023"/>
            <a:ext cx="420903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/>
            <a:r>
              <a:rPr lang="fa-IR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Koodak" pitchFamily="2" charset="-78"/>
              </a:rPr>
              <a:t>فلومتر راداری </a:t>
            </a:r>
            <a:r>
              <a:rPr lang="en-US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otlight MT Light" pitchFamily="18" charset="0"/>
                <a:cs typeface="2  Koodak" pitchFamily="2" charset="-78"/>
              </a:rPr>
              <a:t>Raven-Eye</a:t>
            </a:r>
            <a:r>
              <a:rPr lang="fa-IR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Koodak" pitchFamily="2" charset="-78"/>
              </a:rPr>
              <a:t>  ( چشم کلاغ ) کاملاً غیر تماسی </a:t>
            </a:r>
          </a:p>
        </p:txBody>
      </p:sp>
      <p:sp>
        <p:nvSpPr>
          <p:cNvPr id="18" name="Rectangle 17"/>
          <p:cNvSpPr/>
          <p:nvPr/>
        </p:nvSpPr>
        <p:spPr>
          <a:xfrm rot="16200000">
            <a:off x="-752476" y="896017"/>
            <a:ext cx="2188421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a-IR" sz="1500" dirty="0">
                <a:solidFill>
                  <a:schemeClr val="tx1">
                    <a:lumMod val="60000"/>
                    <a:lumOff val="40000"/>
                  </a:schemeClr>
                </a:solidFill>
                <a:latin typeface="Futura Std Book" pitchFamily="34" charset="0"/>
                <a:cs typeface="2  Farnaz" pitchFamily="2" charset="-78"/>
              </a:rPr>
              <a:t>صنایع و نیروگاههای برق آبی 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421177" y="216475"/>
            <a:ext cx="740032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fa-IR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Titr" pitchFamily="2" charset="-78"/>
              </a:rPr>
              <a:t>دانمارک------ :    </a:t>
            </a:r>
            <a:r>
              <a:rPr lang="fr-FR" sz="2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Titr" pitchFamily="2" charset="-78"/>
              </a:rPr>
              <a:t>Denmark</a:t>
            </a:r>
            <a:r>
              <a:rPr lang="fa-IR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Titr" pitchFamily="2" charset="-78"/>
              </a:rPr>
              <a:t> </a:t>
            </a:r>
            <a:endParaRPr lang="fr-FR" sz="2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utura Std Book" pitchFamily="34" charset="0"/>
              <a:cs typeface="2  Titr" pitchFamily="2" charset="-7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468" y="706748"/>
            <a:ext cx="6786812" cy="509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23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:cover/>
        <p:sndAc>
          <p:stSnd>
            <p:snd r:embed="rId2" name="click.wav"/>
          </p:stSnd>
        </p:sndAc>
      </p:transition>
    </mc:Choice>
    <mc:Fallback xmlns="">
      <p:transition spd="slow" advTm="4000">
        <p:cover/>
        <p:sndAc>
          <p:stSnd>
            <p:snd r:embed="rId6" name="click.wav"/>
          </p:stSnd>
        </p:sndAc>
      </p:transition>
    </mc:Fallback>
  </mc:AlternateContent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420" y="678140"/>
            <a:ext cx="7021398" cy="52660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20" name="Rectangle 19"/>
          <p:cNvSpPr/>
          <p:nvPr/>
        </p:nvSpPr>
        <p:spPr>
          <a:xfrm>
            <a:off x="8867799" y="-16244"/>
            <a:ext cx="276201" cy="927101"/>
          </a:xfrm>
          <a:prstGeom prst="rect">
            <a:avLst/>
          </a:prstGeom>
          <a:solidFill>
            <a:srgbClr val="CDE92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1" name="Rectangle 20"/>
          <p:cNvSpPr/>
          <p:nvPr/>
        </p:nvSpPr>
        <p:spPr>
          <a:xfrm rot="5400000">
            <a:off x="-1566173" y="3163575"/>
            <a:ext cx="3738001" cy="55313"/>
          </a:xfrm>
          <a:prstGeom prst="rect">
            <a:avLst/>
          </a:prstGeom>
          <a:gradFill flip="none" rotWithShape="1">
            <a:gsLst>
              <a:gs pos="39000">
                <a:srgbClr val="CDE92A"/>
              </a:gs>
              <a:gs pos="100000">
                <a:srgbClr val="FFFFFF">
                  <a:alpha val="0"/>
                </a:srgb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2" name="Image 3" descr="FLO TRONIC petit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8139" y="5944189"/>
            <a:ext cx="1453359" cy="616224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872" y="5787003"/>
            <a:ext cx="930596" cy="930596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2398487" y="6168023"/>
            <a:ext cx="420903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/>
            <a:r>
              <a:rPr lang="fa-IR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Koodak" pitchFamily="2" charset="-78"/>
              </a:rPr>
              <a:t>فلومتر راداری </a:t>
            </a:r>
            <a:r>
              <a:rPr lang="en-US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otlight MT Light" pitchFamily="18" charset="0"/>
                <a:cs typeface="2  Koodak" pitchFamily="2" charset="-78"/>
              </a:rPr>
              <a:t>Raven-Eye</a:t>
            </a:r>
            <a:r>
              <a:rPr lang="fa-IR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Koodak" pitchFamily="2" charset="-78"/>
              </a:rPr>
              <a:t>  ( چشم کلاغ ) کاملاً غیر تماسی </a:t>
            </a:r>
          </a:p>
        </p:txBody>
      </p:sp>
      <p:sp>
        <p:nvSpPr>
          <p:cNvPr id="27" name="Arrondir un rectangle à un seul coin 7"/>
          <p:cNvSpPr/>
          <p:nvPr/>
        </p:nvSpPr>
        <p:spPr>
          <a:xfrm rot="10800000" flipH="1">
            <a:off x="-1" y="0"/>
            <a:ext cx="703022" cy="2184942"/>
          </a:xfrm>
          <a:prstGeom prst="round1Rect">
            <a:avLst/>
          </a:prstGeom>
          <a:solidFill>
            <a:srgbClr val="CDE92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Rectangle 27"/>
          <p:cNvSpPr/>
          <p:nvPr/>
        </p:nvSpPr>
        <p:spPr>
          <a:xfrm rot="16200000">
            <a:off x="-752476" y="896017"/>
            <a:ext cx="2188421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a-IR" sz="1500" dirty="0">
                <a:solidFill>
                  <a:schemeClr val="tx1">
                    <a:lumMod val="60000"/>
                    <a:lumOff val="40000"/>
                  </a:schemeClr>
                </a:solidFill>
                <a:latin typeface="Futura Std Book" pitchFamily="34" charset="0"/>
                <a:cs typeface="2  Farnaz" pitchFamily="2" charset="-78"/>
              </a:rPr>
              <a:t>صنایع و نیروگاههای برق آبی </a:t>
            </a:r>
          </a:p>
        </p:txBody>
      </p:sp>
      <p:sp>
        <p:nvSpPr>
          <p:cNvPr id="29" name="Rectangle 28"/>
          <p:cNvSpPr/>
          <p:nvPr/>
        </p:nvSpPr>
        <p:spPr>
          <a:xfrm>
            <a:off x="1421177" y="216475"/>
            <a:ext cx="740032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fa-IR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Titr" pitchFamily="2" charset="-78"/>
              </a:rPr>
              <a:t>بلژیک : </a:t>
            </a:r>
            <a:r>
              <a:rPr lang="fa-IR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Titr" pitchFamily="2" charset="-78"/>
              </a:rPr>
              <a:t>خروجی پساب مجتمع صنعتی              </a:t>
            </a:r>
            <a:r>
              <a:rPr lang="fr-FR" sz="2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Titr" pitchFamily="2" charset="-78"/>
              </a:rPr>
              <a:t>Belgium</a:t>
            </a:r>
            <a:r>
              <a:rPr lang="fr-FR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Titr" pitchFamily="2" charset="-78"/>
              </a:rPr>
              <a:t>: </a:t>
            </a:r>
            <a:r>
              <a:rPr lang="fr-FR" sz="2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Titr" pitchFamily="2" charset="-78"/>
              </a:rPr>
              <a:t>Galactic</a:t>
            </a:r>
            <a:endParaRPr lang="fr-FR" sz="2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utura Std Book" pitchFamily="34" charset="0"/>
              <a:cs typeface="2  Titr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144198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:cover/>
        <p:sndAc>
          <p:stSnd>
            <p:snd r:embed="rId2" name="click.wav"/>
          </p:stSnd>
        </p:sndAc>
      </p:transition>
    </mc:Choice>
    <mc:Fallback xmlns="">
      <p:transition spd="slow" advTm="4000">
        <p:cover/>
        <p:sndAc>
          <p:stSnd>
            <p:snd r:embed="rId6" name="click.wav"/>
          </p:stSnd>
        </p:sndAc>
      </p:transition>
    </mc:Fallback>
  </mc:AlternateContent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8867799" y="-16244"/>
            <a:ext cx="276201" cy="927101"/>
          </a:xfrm>
          <a:prstGeom prst="rect">
            <a:avLst/>
          </a:prstGeom>
          <a:solidFill>
            <a:srgbClr val="CDE92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1" name="Rectangle 20"/>
          <p:cNvSpPr/>
          <p:nvPr/>
        </p:nvSpPr>
        <p:spPr>
          <a:xfrm rot="5400000">
            <a:off x="-1566173" y="3163575"/>
            <a:ext cx="3738001" cy="55313"/>
          </a:xfrm>
          <a:prstGeom prst="rect">
            <a:avLst/>
          </a:prstGeom>
          <a:gradFill flip="none" rotWithShape="1">
            <a:gsLst>
              <a:gs pos="39000">
                <a:srgbClr val="CDE92A"/>
              </a:gs>
              <a:gs pos="100000">
                <a:srgbClr val="FFFFFF">
                  <a:alpha val="0"/>
                </a:srgb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2" name="Image 3" descr="FLO TRONIC petit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8139" y="5944189"/>
            <a:ext cx="1453359" cy="616224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872" y="5787003"/>
            <a:ext cx="930596" cy="930596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2398487" y="6168023"/>
            <a:ext cx="420903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/>
            <a:r>
              <a:rPr lang="fa-IR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Koodak" pitchFamily="2" charset="-78"/>
              </a:rPr>
              <a:t>فلومتر راداری </a:t>
            </a:r>
            <a:r>
              <a:rPr lang="en-US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otlight MT Light" pitchFamily="18" charset="0"/>
                <a:cs typeface="2  Koodak" pitchFamily="2" charset="-78"/>
              </a:rPr>
              <a:t>Raven-Eye</a:t>
            </a:r>
            <a:r>
              <a:rPr lang="fa-IR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Koodak" pitchFamily="2" charset="-78"/>
              </a:rPr>
              <a:t>  ( چشم کلاغ ) کاملاً غیر تماسی </a:t>
            </a:r>
          </a:p>
        </p:txBody>
      </p:sp>
      <p:sp>
        <p:nvSpPr>
          <p:cNvPr id="27" name="Arrondir un rectangle à un seul coin 7"/>
          <p:cNvSpPr/>
          <p:nvPr/>
        </p:nvSpPr>
        <p:spPr>
          <a:xfrm rot="10800000" flipH="1">
            <a:off x="-1" y="0"/>
            <a:ext cx="703022" cy="2184942"/>
          </a:xfrm>
          <a:prstGeom prst="round1Rect">
            <a:avLst/>
          </a:prstGeom>
          <a:solidFill>
            <a:srgbClr val="CDE92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Rectangle 27"/>
          <p:cNvSpPr/>
          <p:nvPr/>
        </p:nvSpPr>
        <p:spPr>
          <a:xfrm rot="16200000">
            <a:off x="-752476" y="896017"/>
            <a:ext cx="2188421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a-IR" sz="1500" dirty="0">
                <a:solidFill>
                  <a:schemeClr val="tx1">
                    <a:lumMod val="60000"/>
                    <a:lumOff val="40000"/>
                  </a:schemeClr>
                </a:solidFill>
                <a:latin typeface="Futura Std Book" pitchFamily="34" charset="0"/>
                <a:cs typeface="2  Farnaz" pitchFamily="2" charset="-78"/>
              </a:rPr>
              <a:t>صنایع و نیروگاههای برق آبی </a:t>
            </a:r>
          </a:p>
        </p:txBody>
      </p:sp>
      <p:sp>
        <p:nvSpPr>
          <p:cNvPr id="29" name="Rectangle 28"/>
          <p:cNvSpPr/>
          <p:nvPr/>
        </p:nvSpPr>
        <p:spPr>
          <a:xfrm>
            <a:off x="1421177" y="216475"/>
            <a:ext cx="740032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fa-IR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Titr" pitchFamily="2" charset="-78"/>
              </a:rPr>
              <a:t>بلژیک : </a:t>
            </a:r>
            <a:r>
              <a:rPr lang="fa-IR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Titr" pitchFamily="2" charset="-78"/>
              </a:rPr>
              <a:t>خروجی پساب مجتمع صنعتی              </a:t>
            </a:r>
            <a:r>
              <a:rPr lang="fr-FR" sz="2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Titr" pitchFamily="2" charset="-78"/>
              </a:rPr>
              <a:t>Belgium</a:t>
            </a:r>
            <a:r>
              <a:rPr lang="fr-FR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Titr" pitchFamily="2" charset="-78"/>
              </a:rPr>
              <a:t>: </a:t>
            </a:r>
            <a:r>
              <a:rPr lang="fr-FR" sz="2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Titr" pitchFamily="2" charset="-78"/>
              </a:rPr>
              <a:t>Galactic</a:t>
            </a:r>
            <a:endParaRPr lang="fr-FR" sz="2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utura Std Book" pitchFamily="34" charset="0"/>
              <a:cs typeface="2  Titr" pitchFamily="2" charset="-7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742" y="678139"/>
            <a:ext cx="7021399" cy="5266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65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:cover/>
        <p:sndAc>
          <p:stSnd>
            <p:snd r:embed="rId2" name="click.wav"/>
          </p:stSnd>
        </p:sndAc>
      </p:transition>
    </mc:Choice>
    <mc:Fallback xmlns="">
      <p:transition spd="slow" advTm="4000">
        <p:cover/>
        <p:sndAc>
          <p:stSnd>
            <p:snd r:embed="rId6" name="click.wav"/>
          </p:stSnd>
        </p:sndAc>
      </p:transition>
    </mc:Fallback>
  </mc:AlternateContent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468" y="678140"/>
            <a:ext cx="6948350" cy="52112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12" name="Rectangle 11"/>
          <p:cNvSpPr/>
          <p:nvPr/>
        </p:nvSpPr>
        <p:spPr>
          <a:xfrm>
            <a:off x="8867799" y="-16244"/>
            <a:ext cx="276201" cy="927101"/>
          </a:xfrm>
          <a:prstGeom prst="rect">
            <a:avLst/>
          </a:prstGeom>
          <a:solidFill>
            <a:srgbClr val="CDE92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3" name="Rectangle 12"/>
          <p:cNvSpPr/>
          <p:nvPr/>
        </p:nvSpPr>
        <p:spPr>
          <a:xfrm rot="5400000">
            <a:off x="-1566173" y="3163575"/>
            <a:ext cx="3738001" cy="55313"/>
          </a:xfrm>
          <a:prstGeom prst="rect">
            <a:avLst/>
          </a:prstGeom>
          <a:gradFill flip="none" rotWithShape="1">
            <a:gsLst>
              <a:gs pos="39000">
                <a:srgbClr val="CDE92A"/>
              </a:gs>
              <a:gs pos="100000">
                <a:srgbClr val="FFFFFF">
                  <a:alpha val="0"/>
                </a:srgb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4" name="Image 3" descr="FLO TRONIC petit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8139" y="5944189"/>
            <a:ext cx="1453359" cy="61622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872" y="5787003"/>
            <a:ext cx="930596" cy="930596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2398487" y="6168023"/>
            <a:ext cx="420903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/>
            <a:r>
              <a:rPr lang="fa-IR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Koodak" pitchFamily="2" charset="-78"/>
              </a:rPr>
              <a:t>فلومتر راداری </a:t>
            </a:r>
            <a:r>
              <a:rPr lang="en-US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otlight MT Light" pitchFamily="18" charset="0"/>
                <a:cs typeface="2  Koodak" pitchFamily="2" charset="-78"/>
              </a:rPr>
              <a:t>Raven-Eye</a:t>
            </a:r>
            <a:r>
              <a:rPr lang="fa-IR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Koodak" pitchFamily="2" charset="-78"/>
              </a:rPr>
              <a:t>  ( چشم کلاغ ) کاملاً غیر تماسی 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421177" y="216475"/>
            <a:ext cx="740032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fa-IR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Titr" pitchFamily="2" charset="-78"/>
              </a:rPr>
              <a:t>بلژیک : </a:t>
            </a:r>
            <a:r>
              <a:rPr lang="fa-IR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Titr" pitchFamily="2" charset="-78"/>
              </a:rPr>
              <a:t>خروجی پساب مجتمع صنعتی              </a:t>
            </a:r>
            <a:r>
              <a:rPr lang="fr-FR" sz="2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Titr" pitchFamily="2" charset="-78"/>
              </a:rPr>
              <a:t>Belgium</a:t>
            </a:r>
            <a:r>
              <a:rPr lang="fr-FR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Titr" pitchFamily="2" charset="-78"/>
              </a:rPr>
              <a:t>: </a:t>
            </a:r>
            <a:r>
              <a:rPr lang="fr-FR" sz="2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Titr" pitchFamily="2" charset="-78"/>
              </a:rPr>
              <a:t>Galactic</a:t>
            </a:r>
            <a:endParaRPr lang="fr-FR" sz="2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utura Std Book" pitchFamily="34" charset="0"/>
              <a:cs typeface="2  Titr" pitchFamily="2" charset="-78"/>
            </a:endParaRPr>
          </a:p>
        </p:txBody>
      </p:sp>
      <p:sp>
        <p:nvSpPr>
          <p:cNvPr id="19" name="Arrondir un rectangle à un seul coin 7"/>
          <p:cNvSpPr/>
          <p:nvPr/>
        </p:nvSpPr>
        <p:spPr>
          <a:xfrm rot="10800000" flipH="1">
            <a:off x="-1" y="0"/>
            <a:ext cx="703022" cy="2184942"/>
          </a:xfrm>
          <a:prstGeom prst="round1Rect">
            <a:avLst/>
          </a:prstGeom>
          <a:solidFill>
            <a:srgbClr val="CDE92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Rectangle 19"/>
          <p:cNvSpPr/>
          <p:nvPr/>
        </p:nvSpPr>
        <p:spPr>
          <a:xfrm rot="16200000">
            <a:off x="-752476" y="896017"/>
            <a:ext cx="2188421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a-IR" sz="1500" dirty="0">
                <a:solidFill>
                  <a:schemeClr val="tx1">
                    <a:lumMod val="60000"/>
                    <a:lumOff val="40000"/>
                  </a:schemeClr>
                </a:solidFill>
                <a:latin typeface="Futura Std Book" pitchFamily="34" charset="0"/>
                <a:cs typeface="2  Farnaz" pitchFamily="2" charset="-78"/>
              </a:rPr>
              <a:t>صنایع و نیروگاههای برق آبی </a:t>
            </a:r>
          </a:p>
        </p:txBody>
      </p:sp>
    </p:spTree>
    <p:extLst>
      <p:ext uri="{BB962C8B-B14F-4D97-AF65-F5344CB8AC3E}">
        <p14:creationId xmlns:p14="http://schemas.microsoft.com/office/powerpoint/2010/main" val="3105479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:cover/>
        <p:sndAc>
          <p:stSnd>
            <p:snd r:embed="rId2" name="click.wav"/>
          </p:stSnd>
        </p:sndAc>
      </p:transition>
    </mc:Choice>
    <mc:Fallback xmlns="">
      <p:transition spd="slow" advTm="4000">
        <p:cover/>
        <p:sndAc>
          <p:stSnd>
            <p:snd r:embed="rId6" name="click.wav"/>
          </p:stSnd>
        </p:sndAc>
      </p:transition>
    </mc:Fallback>
  </mc:AlternateContent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15289" y="678139"/>
            <a:ext cx="7160160" cy="53701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12" name="Rectangle 11"/>
          <p:cNvSpPr/>
          <p:nvPr/>
        </p:nvSpPr>
        <p:spPr>
          <a:xfrm>
            <a:off x="8867799" y="-16244"/>
            <a:ext cx="276201" cy="927101"/>
          </a:xfrm>
          <a:prstGeom prst="rect">
            <a:avLst/>
          </a:prstGeom>
          <a:solidFill>
            <a:srgbClr val="CDE92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3" name="Rectangle 12"/>
          <p:cNvSpPr/>
          <p:nvPr/>
        </p:nvSpPr>
        <p:spPr>
          <a:xfrm rot="5400000">
            <a:off x="-1566173" y="3163575"/>
            <a:ext cx="3738001" cy="55313"/>
          </a:xfrm>
          <a:prstGeom prst="rect">
            <a:avLst/>
          </a:prstGeom>
          <a:gradFill flip="none" rotWithShape="1">
            <a:gsLst>
              <a:gs pos="39000">
                <a:srgbClr val="CDE92A"/>
              </a:gs>
              <a:gs pos="100000">
                <a:srgbClr val="FFFFFF">
                  <a:alpha val="0"/>
                </a:srgb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4" name="Image 3" descr="FLO TRONIC petit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8139" y="5944189"/>
            <a:ext cx="1453359" cy="61622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872" y="5787003"/>
            <a:ext cx="930596" cy="930596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2398487" y="6168023"/>
            <a:ext cx="420903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/>
            <a:r>
              <a:rPr lang="fa-IR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Koodak" pitchFamily="2" charset="-78"/>
              </a:rPr>
              <a:t>فلومتر راداری </a:t>
            </a:r>
            <a:r>
              <a:rPr lang="en-US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otlight MT Light" pitchFamily="18" charset="0"/>
                <a:cs typeface="2  Koodak" pitchFamily="2" charset="-78"/>
              </a:rPr>
              <a:t>Raven-Eye</a:t>
            </a:r>
            <a:r>
              <a:rPr lang="fa-IR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Koodak" pitchFamily="2" charset="-78"/>
              </a:rPr>
              <a:t>  ( چشم کلاغ ) کاملاً غیر تماسی </a:t>
            </a:r>
          </a:p>
        </p:txBody>
      </p:sp>
      <p:sp>
        <p:nvSpPr>
          <p:cNvPr id="18" name="Rectangle 17"/>
          <p:cNvSpPr/>
          <p:nvPr/>
        </p:nvSpPr>
        <p:spPr>
          <a:xfrm>
            <a:off x="815248" y="216475"/>
            <a:ext cx="800625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fa-IR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Titr" pitchFamily="2" charset="-78"/>
              </a:rPr>
              <a:t>انگلیس : کارخانه فراورده های لبنی     </a:t>
            </a:r>
            <a:r>
              <a:rPr lang="fr-FR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Titr" pitchFamily="2" charset="-78"/>
              </a:rPr>
              <a:t>U-</a:t>
            </a:r>
            <a:r>
              <a:rPr lang="fr-FR" sz="2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Titr" pitchFamily="2" charset="-78"/>
              </a:rPr>
              <a:t>Kingdom</a:t>
            </a:r>
            <a:r>
              <a:rPr lang="fr-FR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Titr" pitchFamily="2" charset="-78"/>
              </a:rPr>
              <a:t>: </a:t>
            </a:r>
            <a:r>
              <a:rPr lang="fr-FR" sz="2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Titr" pitchFamily="2" charset="-78"/>
              </a:rPr>
              <a:t>Dairy</a:t>
            </a:r>
            <a:r>
              <a:rPr lang="fr-FR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Titr" pitchFamily="2" charset="-78"/>
              </a:rPr>
              <a:t> Crest</a:t>
            </a:r>
          </a:p>
        </p:txBody>
      </p:sp>
      <p:sp>
        <p:nvSpPr>
          <p:cNvPr id="19" name="Arrondir un rectangle à un seul coin 7"/>
          <p:cNvSpPr/>
          <p:nvPr/>
        </p:nvSpPr>
        <p:spPr>
          <a:xfrm rot="10800000" flipH="1">
            <a:off x="-1" y="0"/>
            <a:ext cx="703022" cy="2184942"/>
          </a:xfrm>
          <a:prstGeom prst="round1Rect">
            <a:avLst/>
          </a:prstGeom>
          <a:solidFill>
            <a:srgbClr val="CDE92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Rectangle 19"/>
          <p:cNvSpPr/>
          <p:nvPr/>
        </p:nvSpPr>
        <p:spPr>
          <a:xfrm rot="16200000">
            <a:off x="-752476" y="896017"/>
            <a:ext cx="2188421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a-IR" sz="1500" dirty="0">
                <a:solidFill>
                  <a:schemeClr val="tx1">
                    <a:lumMod val="60000"/>
                    <a:lumOff val="40000"/>
                  </a:schemeClr>
                </a:solidFill>
                <a:latin typeface="Futura Std Book" pitchFamily="34" charset="0"/>
                <a:cs typeface="2  Farnaz" pitchFamily="2" charset="-78"/>
              </a:rPr>
              <a:t>صنایع و نیروگاههای برق آبی </a:t>
            </a:r>
          </a:p>
        </p:txBody>
      </p:sp>
    </p:spTree>
    <p:extLst>
      <p:ext uri="{BB962C8B-B14F-4D97-AF65-F5344CB8AC3E}">
        <p14:creationId xmlns:p14="http://schemas.microsoft.com/office/powerpoint/2010/main" val="1326954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:cover/>
        <p:sndAc>
          <p:stSnd>
            <p:snd r:embed="rId2" name="click.wav"/>
          </p:stSnd>
        </p:sndAc>
      </p:transition>
    </mc:Choice>
    <mc:Fallback xmlns="">
      <p:transition spd="slow" advTm="4000">
        <p:cover/>
        <p:sndAc>
          <p:stSnd>
            <p:snd r:embed="rId6" name="click.wav"/>
          </p:stSnd>
        </p:sndAc>
      </p:transition>
    </mc:Fallback>
  </mc:AlternateContent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333" y="708389"/>
            <a:ext cx="6981067" cy="5235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12" name="Rectangle 11"/>
          <p:cNvSpPr/>
          <p:nvPr/>
        </p:nvSpPr>
        <p:spPr>
          <a:xfrm>
            <a:off x="8867799" y="-16244"/>
            <a:ext cx="276201" cy="927101"/>
          </a:xfrm>
          <a:prstGeom prst="rect">
            <a:avLst/>
          </a:prstGeom>
          <a:solidFill>
            <a:srgbClr val="CDE92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3" name="Rectangle 12"/>
          <p:cNvSpPr/>
          <p:nvPr/>
        </p:nvSpPr>
        <p:spPr>
          <a:xfrm rot="5400000">
            <a:off x="-1566173" y="3163575"/>
            <a:ext cx="3738001" cy="55313"/>
          </a:xfrm>
          <a:prstGeom prst="rect">
            <a:avLst/>
          </a:prstGeom>
          <a:gradFill flip="none" rotWithShape="1">
            <a:gsLst>
              <a:gs pos="39000">
                <a:srgbClr val="CDE92A"/>
              </a:gs>
              <a:gs pos="100000">
                <a:srgbClr val="FFFFFF">
                  <a:alpha val="0"/>
                </a:srgb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4" name="Image 3" descr="FLO TRONIC petit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8139" y="5944189"/>
            <a:ext cx="1453359" cy="61622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872" y="5787003"/>
            <a:ext cx="930596" cy="930596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2398487" y="6168023"/>
            <a:ext cx="420903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/>
            <a:r>
              <a:rPr lang="fa-IR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Koodak" pitchFamily="2" charset="-78"/>
              </a:rPr>
              <a:t>فلومتر راداری </a:t>
            </a:r>
            <a:r>
              <a:rPr lang="en-US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otlight MT Light" pitchFamily="18" charset="0"/>
                <a:cs typeface="2  Koodak" pitchFamily="2" charset="-78"/>
              </a:rPr>
              <a:t>Raven-Eye</a:t>
            </a:r>
            <a:r>
              <a:rPr lang="fa-IR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Koodak" pitchFamily="2" charset="-78"/>
              </a:rPr>
              <a:t>  ( چشم کلاغ ) کاملاً غیر تماسی 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421177" y="216475"/>
            <a:ext cx="740032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fa-IR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Titr" pitchFamily="2" charset="-78"/>
              </a:rPr>
              <a:t>لهستان    </a:t>
            </a:r>
            <a:r>
              <a:rPr lang="fr-FR" sz="2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Titr" pitchFamily="2" charset="-78"/>
              </a:rPr>
              <a:t>Hungary</a:t>
            </a:r>
            <a:r>
              <a:rPr lang="fr-FR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Titr" pitchFamily="2" charset="-78"/>
              </a:rPr>
              <a:t>: </a:t>
            </a:r>
            <a:r>
              <a:rPr lang="fr-FR" sz="2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Titr" pitchFamily="2" charset="-78"/>
              </a:rPr>
              <a:t>Zimbo</a:t>
            </a:r>
            <a:endParaRPr lang="fr-FR" sz="2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utura Std Book" pitchFamily="34" charset="0"/>
              <a:cs typeface="2  Titr" pitchFamily="2" charset="-78"/>
            </a:endParaRPr>
          </a:p>
        </p:txBody>
      </p:sp>
      <p:sp>
        <p:nvSpPr>
          <p:cNvPr id="19" name="Arrondir un rectangle à un seul coin 7"/>
          <p:cNvSpPr/>
          <p:nvPr/>
        </p:nvSpPr>
        <p:spPr>
          <a:xfrm rot="10800000" flipH="1">
            <a:off x="-1" y="0"/>
            <a:ext cx="703022" cy="2184942"/>
          </a:xfrm>
          <a:prstGeom prst="round1Rect">
            <a:avLst/>
          </a:prstGeom>
          <a:solidFill>
            <a:srgbClr val="CDE92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Rectangle 19"/>
          <p:cNvSpPr/>
          <p:nvPr/>
        </p:nvSpPr>
        <p:spPr>
          <a:xfrm rot="16200000">
            <a:off x="-752476" y="896017"/>
            <a:ext cx="2188421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a-IR" sz="1500" dirty="0">
                <a:solidFill>
                  <a:schemeClr val="tx1">
                    <a:lumMod val="60000"/>
                    <a:lumOff val="40000"/>
                  </a:schemeClr>
                </a:solidFill>
                <a:latin typeface="Futura Std Book" pitchFamily="34" charset="0"/>
                <a:cs typeface="2  Farnaz" pitchFamily="2" charset="-78"/>
              </a:rPr>
              <a:t>صنایع و نیروگاههای برق آبی </a:t>
            </a:r>
          </a:p>
        </p:txBody>
      </p:sp>
    </p:spTree>
    <p:extLst>
      <p:ext uri="{BB962C8B-B14F-4D97-AF65-F5344CB8AC3E}">
        <p14:creationId xmlns:p14="http://schemas.microsoft.com/office/powerpoint/2010/main" val="2320369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:cover/>
        <p:sndAc>
          <p:stSnd>
            <p:snd r:embed="rId2" name="click.wav"/>
          </p:stSnd>
        </p:sndAc>
      </p:transition>
    </mc:Choice>
    <mc:Fallback xmlns="">
      <p:transition spd="slow" advTm="4000">
        <p:cover/>
        <p:sndAc>
          <p:stSnd>
            <p:snd r:embed="rId6" name="click.wav"/>
          </p:stSnd>
        </p:sndAc>
      </p:transition>
    </mc:Fallback>
  </mc:AlternateContent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8867799" y="-16244"/>
            <a:ext cx="276201" cy="927101"/>
          </a:xfrm>
          <a:prstGeom prst="rect">
            <a:avLst/>
          </a:prstGeom>
          <a:solidFill>
            <a:srgbClr val="CDE92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3" name="Rectangle 12"/>
          <p:cNvSpPr/>
          <p:nvPr/>
        </p:nvSpPr>
        <p:spPr>
          <a:xfrm rot="5400000">
            <a:off x="-1566173" y="3163575"/>
            <a:ext cx="3738001" cy="55313"/>
          </a:xfrm>
          <a:prstGeom prst="rect">
            <a:avLst/>
          </a:prstGeom>
          <a:gradFill flip="none" rotWithShape="1">
            <a:gsLst>
              <a:gs pos="39000">
                <a:srgbClr val="CDE92A"/>
              </a:gs>
              <a:gs pos="100000">
                <a:srgbClr val="FFFFFF">
                  <a:alpha val="0"/>
                </a:srgb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4" name="Image 3" descr="FLO TRONIC petit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8139" y="5944189"/>
            <a:ext cx="1453359" cy="61622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872" y="5787003"/>
            <a:ext cx="930596" cy="930596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2398487" y="6168023"/>
            <a:ext cx="420903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/>
            <a:r>
              <a:rPr lang="fa-IR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Koodak" pitchFamily="2" charset="-78"/>
              </a:rPr>
              <a:t>فلومتر راداری </a:t>
            </a:r>
            <a:r>
              <a:rPr lang="en-US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otlight MT Light" pitchFamily="18" charset="0"/>
                <a:cs typeface="2  Koodak" pitchFamily="2" charset="-78"/>
              </a:rPr>
              <a:t>Raven-Eye</a:t>
            </a:r>
            <a:r>
              <a:rPr lang="fa-IR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Koodak" pitchFamily="2" charset="-78"/>
              </a:rPr>
              <a:t>  ( چشم کلاغ ) کاملاً غیر تماسی 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421177" y="216475"/>
            <a:ext cx="740032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fa-IR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Titr" pitchFamily="2" charset="-78"/>
              </a:rPr>
              <a:t>انگلیس  </a:t>
            </a:r>
            <a:r>
              <a:rPr lang="fr-FR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Titr" pitchFamily="2" charset="-78"/>
              </a:rPr>
              <a:t>United </a:t>
            </a:r>
            <a:r>
              <a:rPr lang="fr-FR" sz="2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Titr" pitchFamily="2" charset="-78"/>
              </a:rPr>
              <a:t>Kingdom</a:t>
            </a:r>
            <a:r>
              <a:rPr lang="fa-IR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Titr" pitchFamily="2" charset="-78"/>
              </a:rPr>
              <a:t> </a:t>
            </a:r>
            <a:endParaRPr lang="fr-FR" sz="2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utura Std Book" pitchFamily="34" charset="0"/>
              <a:cs typeface="2  Titr" pitchFamily="2" charset="-78"/>
            </a:endParaRPr>
          </a:p>
          <a:p>
            <a:pPr algn="r" rtl="1"/>
            <a:endParaRPr lang="fr-FR" sz="2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utura Std Book" pitchFamily="34" charset="0"/>
              <a:cs typeface="2  Titr" pitchFamily="2" charset="-78"/>
            </a:endParaRPr>
          </a:p>
        </p:txBody>
      </p:sp>
      <p:sp>
        <p:nvSpPr>
          <p:cNvPr id="19" name="Arrondir un rectangle à un seul coin 7"/>
          <p:cNvSpPr/>
          <p:nvPr/>
        </p:nvSpPr>
        <p:spPr>
          <a:xfrm rot="10800000" flipH="1">
            <a:off x="-1" y="0"/>
            <a:ext cx="703022" cy="2184942"/>
          </a:xfrm>
          <a:prstGeom prst="round1Rect">
            <a:avLst/>
          </a:prstGeom>
          <a:solidFill>
            <a:srgbClr val="CDE92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Rectangle 19"/>
          <p:cNvSpPr/>
          <p:nvPr/>
        </p:nvSpPr>
        <p:spPr>
          <a:xfrm rot="16200000">
            <a:off x="-752476" y="896017"/>
            <a:ext cx="2188421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a-IR" sz="1500" dirty="0">
                <a:solidFill>
                  <a:schemeClr val="tx1">
                    <a:lumMod val="60000"/>
                    <a:lumOff val="40000"/>
                  </a:schemeClr>
                </a:solidFill>
                <a:latin typeface="Futura Std Book" pitchFamily="34" charset="0"/>
                <a:cs typeface="2  Farnaz" pitchFamily="2" charset="-78"/>
              </a:rPr>
              <a:t>صنایع و نیروگاههای برق آبی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1177" y="1092471"/>
            <a:ext cx="6955367" cy="4376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294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:cover/>
        <p:sndAc>
          <p:stSnd>
            <p:snd r:embed="rId2" name="click.wav"/>
          </p:stSnd>
        </p:sndAc>
      </p:transition>
    </mc:Choice>
    <mc:Fallback xmlns="">
      <p:transition spd="slow" advTm="4000">
        <p:cover/>
        <p:sndAc>
          <p:stSnd>
            <p:snd r:embed="rId6" name="click.wav"/>
          </p:stSnd>
        </p:sndAc>
      </p:transition>
    </mc:Fallback>
  </mc:AlternateContent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436" y="823953"/>
            <a:ext cx="7444575" cy="49630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12" name="Rectangle 11"/>
          <p:cNvSpPr/>
          <p:nvPr/>
        </p:nvSpPr>
        <p:spPr>
          <a:xfrm>
            <a:off x="8867799" y="-16244"/>
            <a:ext cx="276201" cy="927101"/>
          </a:xfrm>
          <a:prstGeom prst="rect">
            <a:avLst/>
          </a:prstGeom>
          <a:solidFill>
            <a:srgbClr val="CDE92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3" name="Rectangle 12"/>
          <p:cNvSpPr/>
          <p:nvPr/>
        </p:nvSpPr>
        <p:spPr>
          <a:xfrm rot="5400000">
            <a:off x="-1566173" y="3163575"/>
            <a:ext cx="3738001" cy="55313"/>
          </a:xfrm>
          <a:prstGeom prst="rect">
            <a:avLst/>
          </a:prstGeom>
          <a:gradFill flip="none" rotWithShape="1">
            <a:gsLst>
              <a:gs pos="39000">
                <a:srgbClr val="CDE92A"/>
              </a:gs>
              <a:gs pos="100000">
                <a:srgbClr val="FFFFFF">
                  <a:alpha val="0"/>
                </a:srgb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4" name="Image 3" descr="FLO TRONIC petit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8139" y="5944189"/>
            <a:ext cx="1453359" cy="61622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872" y="5787003"/>
            <a:ext cx="930596" cy="930596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2398487" y="6168023"/>
            <a:ext cx="420903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/>
            <a:r>
              <a:rPr lang="fa-IR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Koodak" pitchFamily="2" charset="-78"/>
              </a:rPr>
              <a:t>فلومتر راداری </a:t>
            </a:r>
            <a:r>
              <a:rPr lang="en-US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otlight MT Light" pitchFamily="18" charset="0"/>
                <a:cs typeface="2  Koodak" pitchFamily="2" charset="-78"/>
              </a:rPr>
              <a:t>Raven-Eye</a:t>
            </a:r>
            <a:r>
              <a:rPr lang="fa-IR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Koodak" pitchFamily="2" charset="-78"/>
              </a:rPr>
              <a:t>  ( چشم کلاغ ) کاملاً غیر تماسی 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421177" y="216475"/>
            <a:ext cx="740032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fa-IR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Titr" pitchFamily="2" charset="-78"/>
              </a:rPr>
              <a:t>روسیه : کارخانه کاغذ صنعتی   </a:t>
            </a:r>
            <a:r>
              <a:rPr lang="fr-FR" sz="2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Titr" pitchFamily="2" charset="-78"/>
              </a:rPr>
              <a:t>Russia</a:t>
            </a:r>
            <a:r>
              <a:rPr lang="fr-FR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Titr" pitchFamily="2" charset="-78"/>
              </a:rPr>
              <a:t>: </a:t>
            </a:r>
            <a:r>
              <a:rPr lang="fr-FR" sz="2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Titr" pitchFamily="2" charset="-78"/>
              </a:rPr>
              <a:t>Industrial</a:t>
            </a:r>
            <a:r>
              <a:rPr lang="fr-FR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Titr" pitchFamily="2" charset="-78"/>
              </a:rPr>
              <a:t> </a:t>
            </a:r>
            <a:r>
              <a:rPr lang="fr-FR" sz="2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Titr" pitchFamily="2" charset="-78"/>
              </a:rPr>
              <a:t>Paper</a:t>
            </a:r>
            <a:endParaRPr lang="fr-FR" sz="2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utura Std Book" pitchFamily="34" charset="0"/>
              <a:cs typeface="2  Titr" pitchFamily="2" charset="-78"/>
            </a:endParaRPr>
          </a:p>
        </p:txBody>
      </p:sp>
      <p:sp>
        <p:nvSpPr>
          <p:cNvPr id="19" name="Arrondir un rectangle à un seul coin 7"/>
          <p:cNvSpPr/>
          <p:nvPr/>
        </p:nvSpPr>
        <p:spPr>
          <a:xfrm rot="10800000" flipH="1">
            <a:off x="-1" y="0"/>
            <a:ext cx="703022" cy="2184942"/>
          </a:xfrm>
          <a:prstGeom prst="round1Rect">
            <a:avLst/>
          </a:prstGeom>
          <a:solidFill>
            <a:srgbClr val="CDE92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Rectangle 19"/>
          <p:cNvSpPr/>
          <p:nvPr/>
        </p:nvSpPr>
        <p:spPr>
          <a:xfrm rot="16200000">
            <a:off x="-752476" y="896017"/>
            <a:ext cx="2188421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a-IR" sz="1500" dirty="0">
                <a:solidFill>
                  <a:schemeClr val="tx1">
                    <a:lumMod val="60000"/>
                    <a:lumOff val="40000"/>
                  </a:schemeClr>
                </a:solidFill>
                <a:latin typeface="Futura Std Book" pitchFamily="34" charset="0"/>
                <a:cs typeface="2  Farnaz" pitchFamily="2" charset="-78"/>
              </a:rPr>
              <a:t>صنایع و نیروگاههای برق آبی </a:t>
            </a:r>
          </a:p>
        </p:txBody>
      </p:sp>
    </p:spTree>
    <p:extLst>
      <p:ext uri="{BB962C8B-B14F-4D97-AF65-F5344CB8AC3E}">
        <p14:creationId xmlns:p14="http://schemas.microsoft.com/office/powerpoint/2010/main" val="563243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:cover/>
        <p:sndAc>
          <p:stSnd>
            <p:snd r:embed="rId2" name="click.wav"/>
          </p:stSnd>
        </p:sndAc>
      </p:transition>
    </mc:Choice>
    <mc:Fallback xmlns="">
      <p:transition spd="slow" advTm="4000">
        <p:cover/>
        <p:sndAc>
          <p:stSnd>
            <p:snd r:embed="rId6" name="click.wav"/>
          </p:stSnd>
        </p:sndAc>
      </p:transition>
    </mc:Fallback>
  </mc:AlternateContent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10"/>
          <p:cNvSpPr txBox="1"/>
          <p:nvPr/>
        </p:nvSpPr>
        <p:spPr>
          <a:xfrm>
            <a:off x="843992" y="552078"/>
            <a:ext cx="7977506" cy="823943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endParaRPr lang="fr-FR" sz="2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utura Std Book" pitchFamily="34" charset="0"/>
              <a:cs typeface="2  Titr" pitchFamily="2" charset="-7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800" y="1057599"/>
            <a:ext cx="7160610" cy="47934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12" name="Rectangle 11"/>
          <p:cNvSpPr/>
          <p:nvPr/>
        </p:nvSpPr>
        <p:spPr>
          <a:xfrm>
            <a:off x="8867799" y="-16244"/>
            <a:ext cx="276201" cy="927101"/>
          </a:xfrm>
          <a:prstGeom prst="rect">
            <a:avLst/>
          </a:prstGeom>
          <a:solidFill>
            <a:srgbClr val="CDE92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3" name="Rectangle 12"/>
          <p:cNvSpPr/>
          <p:nvPr/>
        </p:nvSpPr>
        <p:spPr>
          <a:xfrm rot="5400000">
            <a:off x="-1566173" y="3163575"/>
            <a:ext cx="3738001" cy="55313"/>
          </a:xfrm>
          <a:prstGeom prst="rect">
            <a:avLst/>
          </a:prstGeom>
          <a:gradFill flip="none" rotWithShape="1">
            <a:gsLst>
              <a:gs pos="39000">
                <a:srgbClr val="CDE92A"/>
              </a:gs>
              <a:gs pos="100000">
                <a:srgbClr val="FFFFFF">
                  <a:alpha val="0"/>
                </a:srgb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4" name="Image 3" descr="FLO TRONIC petit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8139" y="5944189"/>
            <a:ext cx="1453359" cy="61622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872" y="5787003"/>
            <a:ext cx="930596" cy="930596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2398487" y="6168023"/>
            <a:ext cx="420903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/>
            <a:r>
              <a:rPr lang="fa-IR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Koodak" pitchFamily="2" charset="-78"/>
              </a:rPr>
              <a:t>فلومتر راداری </a:t>
            </a:r>
            <a:r>
              <a:rPr lang="en-US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otlight MT Light" pitchFamily="18" charset="0"/>
                <a:cs typeface="2  Koodak" pitchFamily="2" charset="-78"/>
              </a:rPr>
              <a:t>Raven-Eye</a:t>
            </a:r>
            <a:r>
              <a:rPr lang="fa-IR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Koodak" pitchFamily="2" charset="-78"/>
              </a:rPr>
              <a:t>  ( چشم کلاغ ) کاملاً غیر تماسی 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674845" y="216475"/>
            <a:ext cx="714665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fa-IR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Titr" pitchFamily="2" charset="-78"/>
              </a:rPr>
              <a:t>سوئیس : کانال انتقال       </a:t>
            </a:r>
            <a: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Titr" pitchFamily="2" charset="-78"/>
              </a:rPr>
              <a:t>Switzerland</a:t>
            </a:r>
            <a:r>
              <a:rPr lang="fr-FR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Titr" pitchFamily="2" charset="-78"/>
              </a:rPr>
              <a:t>: Hydro Exploitation</a:t>
            </a:r>
            <a:r>
              <a:rPr lang="fa-IR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Titr" pitchFamily="2" charset="-78"/>
              </a:rPr>
              <a:t>  </a:t>
            </a:r>
            <a:endParaRPr lang="fr-FR" sz="2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utura Std Book" pitchFamily="34" charset="0"/>
              <a:cs typeface="2  Titr" pitchFamily="2" charset="-78"/>
            </a:endParaRPr>
          </a:p>
        </p:txBody>
      </p:sp>
      <p:sp>
        <p:nvSpPr>
          <p:cNvPr id="19" name="Arrondir un rectangle à un seul coin 7"/>
          <p:cNvSpPr/>
          <p:nvPr/>
        </p:nvSpPr>
        <p:spPr>
          <a:xfrm rot="10800000" flipH="1">
            <a:off x="-1" y="0"/>
            <a:ext cx="703022" cy="2184942"/>
          </a:xfrm>
          <a:prstGeom prst="round1Rect">
            <a:avLst/>
          </a:prstGeom>
          <a:solidFill>
            <a:srgbClr val="CDE92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Rectangle 19"/>
          <p:cNvSpPr/>
          <p:nvPr/>
        </p:nvSpPr>
        <p:spPr>
          <a:xfrm rot="16200000">
            <a:off x="-752476" y="896017"/>
            <a:ext cx="2188421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a-IR" sz="1500" dirty="0">
                <a:solidFill>
                  <a:schemeClr val="tx1">
                    <a:lumMod val="60000"/>
                    <a:lumOff val="40000"/>
                  </a:schemeClr>
                </a:solidFill>
                <a:latin typeface="Futura Std Book" pitchFamily="34" charset="0"/>
                <a:cs typeface="2  Farnaz" pitchFamily="2" charset="-78"/>
              </a:rPr>
              <a:t>صنایع و نیروگاههای برق آبی </a:t>
            </a:r>
          </a:p>
        </p:txBody>
      </p:sp>
    </p:spTree>
    <p:extLst>
      <p:ext uri="{BB962C8B-B14F-4D97-AF65-F5344CB8AC3E}">
        <p14:creationId xmlns:p14="http://schemas.microsoft.com/office/powerpoint/2010/main" val="2491374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:cover/>
        <p:sndAc>
          <p:stSnd>
            <p:snd r:embed="rId2" name="click.wav"/>
          </p:stSnd>
        </p:sndAc>
      </p:transition>
    </mc:Choice>
    <mc:Fallback xmlns="">
      <p:transition spd="slow" advTm="4000">
        <p:cover/>
        <p:sndAc>
          <p:stSnd>
            <p:snd r:embed="rId6" name="click.wav"/>
          </p:stSnd>
        </p:sndAc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FLO TRONIC petit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8139" y="5944189"/>
            <a:ext cx="1453359" cy="61622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872" y="5787003"/>
            <a:ext cx="930596" cy="930596"/>
          </a:xfrm>
          <a:prstGeom prst="rect">
            <a:avLst/>
          </a:prstGeom>
        </p:spPr>
      </p:pic>
      <p:sp>
        <p:nvSpPr>
          <p:cNvPr id="8" name="Arrondir un rectangle à un seul coin 7"/>
          <p:cNvSpPr/>
          <p:nvPr/>
        </p:nvSpPr>
        <p:spPr>
          <a:xfrm rot="10800000" flipH="1">
            <a:off x="-1" y="-1"/>
            <a:ext cx="703022" cy="2201187"/>
          </a:xfrm>
          <a:prstGeom prst="round1Rect">
            <a:avLst/>
          </a:prstGeom>
          <a:solidFill>
            <a:srgbClr val="D9528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/>
          <p:cNvSpPr/>
          <p:nvPr/>
        </p:nvSpPr>
        <p:spPr>
          <a:xfrm rot="5400000">
            <a:off x="-1559327" y="3163575"/>
            <a:ext cx="3738001" cy="55313"/>
          </a:xfrm>
          <a:prstGeom prst="rect">
            <a:avLst/>
          </a:prstGeom>
          <a:gradFill flip="none" rotWithShape="1">
            <a:gsLst>
              <a:gs pos="39000">
                <a:srgbClr val="D9528D"/>
              </a:gs>
              <a:gs pos="100000">
                <a:srgbClr val="FFFFFF">
                  <a:alpha val="0"/>
                </a:srgb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/>
          <p:cNvSpPr/>
          <p:nvPr/>
        </p:nvSpPr>
        <p:spPr>
          <a:xfrm>
            <a:off x="8867799" y="-16244"/>
            <a:ext cx="276201" cy="927101"/>
          </a:xfrm>
          <a:prstGeom prst="rect">
            <a:avLst/>
          </a:prstGeom>
          <a:solidFill>
            <a:srgbClr val="D9528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1" name="Rectangle 10"/>
          <p:cNvSpPr/>
          <p:nvPr/>
        </p:nvSpPr>
        <p:spPr>
          <a:xfrm rot="16200000">
            <a:off x="-472761" y="824494"/>
            <a:ext cx="162897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a-IR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Farnaz" pitchFamily="2" charset="-78"/>
              </a:rPr>
              <a:t>تصفیه خانه ها  </a:t>
            </a:r>
            <a:endParaRPr lang="fa-IR" sz="1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utura Std Book" pitchFamily="34" charset="0"/>
              <a:cs typeface="2  Farnaz" pitchFamily="2" charset="-78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398487" y="6168023"/>
            <a:ext cx="420903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/>
            <a:r>
              <a:rPr lang="fa-IR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Koodak" pitchFamily="2" charset="-78"/>
              </a:rPr>
              <a:t>فلومتر راداری </a:t>
            </a:r>
            <a:r>
              <a:rPr lang="en-US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otlight MT Light" pitchFamily="18" charset="0"/>
                <a:cs typeface="2  Koodak" pitchFamily="2" charset="-78"/>
              </a:rPr>
              <a:t>Raven-Eye</a:t>
            </a:r>
            <a:r>
              <a:rPr lang="fa-IR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Koodak" pitchFamily="2" charset="-78"/>
              </a:rPr>
              <a:t>  ( چشم کلاغ ) کاملاً غیر تماسی </a:t>
            </a:r>
          </a:p>
        </p:txBody>
      </p:sp>
      <p:sp>
        <p:nvSpPr>
          <p:cNvPr id="14" name="Title 4"/>
          <p:cNvSpPr>
            <a:spLocks noGrp="1"/>
          </p:cNvSpPr>
          <p:nvPr>
            <p:ph type="title"/>
          </p:nvPr>
        </p:nvSpPr>
        <p:spPr>
          <a:xfrm>
            <a:off x="1189500" y="153640"/>
            <a:ext cx="758348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fa-IR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Titr" pitchFamily="2" charset="-78"/>
              </a:rPr>
              <a:t>بحرین :      </a:t>
            </a:r>
            <a:r>
              <a:rPr lang="fr-FR" sz="2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Titr" pitchFamily="2" charset="-78"/>
              </a:rPr>
              <a:t>Bahrain</a:t>
            </a:r>
            <a:endParaRPr lang="fr-FR" sz="2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utura Std Book" pitchFamily="34" charset="0"/>
              <a:cs typeface="2  Titr" pitchFamily="2" charset="-7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8735" y="782309"/>
            <a:ext cx="7073350" cy="530501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:cover/>
        <p:sndAc>
          <p:stSnd>
            <p:snd r:embed="rId2" name="click.wav"/>
          </p:stSnd>
        </p:sndAc>
      </p:transition>
    </mc:Choice>
    <mc:Fallback xmlns="">
      <p:transition spd="slow" advTm="4000">
        <p:cover/>
        <p:sndAc>
          <p:stSnd>
            <p:snd r:embed="rId6" name="click.wav"/>
          </p:stSnd>
        </p:sndAc>
      </p:transition>
    </mc:Fallback>
  </mc:AlternateContent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468" y="835326"/>
            <a:ext cx="6811817" cy="51088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12" name="Rectangle 11"/>
          <p:cNvSpPr/>
          <p:nvPr/>
        </p:nvSpPr>
        <p:spPr>
          <a:xfrm>
            <a:off x="8867799" y="-16244"/>
            <a:ext cx="276201" cy="927101"/>
          </a:xfrm>
          <a:prstGeom prst="rect">
            <a:avLst/>
          </a:prstGeom>
          <a:solidFill>
            <a:srgbClr val="CDE92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3" name="Rectangle 12"/>
          <p:cNvSpPr/>
          <p:nvPr/>
        </p:nvSpPr>
        <p:spPr>
          <a:xfrm rot="5400000">
            <a:off x="-1566173" y="3163575"/>
            <a:ext cx="3738001" cy="55313"/>
          </a:xfrm>
          <a:prstGeom prst="rect">
            <a:avLst/>
          </a:prstGeom>
          <a:gradFill flip="none" rotWithShape="1">
            <a:gsLst>
              <a:gs pos="39000">
                <a:srgbClr val="CDE92A"/>
              </a:gs>
              <a:gs pos="100000">
                <a:srgbClr val="FFFFFF">
                  <a:alpha val="0"/>
                </a:srgb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4" name="Image 3" descr="FLO TRONIC petit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8139" y="5944189"/>
            <a:ext cx="1453359" cy="61622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872" y="5787003"/>
            <a:ext cx="930596" cy="930596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2398487" y="6168023"/>
            <a:ext cx="420903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/>
            <a:r>
              <a:rPr lang="fa-IR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Koodak" pitchFamily="2" charset="-78"/>
              </a:rPr>
              <a:t>فلومتر راداری </a:t>
            </a:r>
            <a:r>
              <a:rPr lang="en-US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otlight MT Light" pitchFamily="18" charset="0"/>
                <a:cs typeface="2  Koodak" pitchFamily="2" charset="-78"/>
              </a:rPr>
              <a:t>Raven-Eye</a:t>
            </a:r>
            <a:r>
              <a:rPr lang="fa-IR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Koodak" pitchFamily="2" charset="-78"/>
              </a:rPr>
              <a:t>  ( چشم کلاغ ) کاملاً غیر تماسی </a:t>
            </a:r>
          </a:p>
        </p:txBody>
      </p:sp>
      <p:sp>
        <p:nvSpPr>
          <p:cNvPr id="19" name="Arrondir un rectangle à un seul coin 7"/>
          <p:cNvSpPr/>
          <p:nvPr/>
        </p:nvSpPr>
        <p:spPr>
          <a:xfrm rot="10800000" flipH="1">
            <a:off x="-1" y="0"/>
            <a:ext cx="703022" cy="2184942"/>
          </a:xfrm>
          <a:prstGeom prst="round1Rect">
            <a:avLst/>
          </a:prstGeom>
          <a:solidFill>
            <a:srgbClr val="CDE92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Rectangle 19"/>
          <p:cNvSpPr/>
          <p:nvPr/>
        </p:nvSpPr>
        <p:spPr>
          <a:xfrm rot="16200000">
            <a:off x="-752476" y="896017"/>
            <a:ext cx="2188421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a-IR" sz="1500" dirty="0">
                <a:solidFill>
                  <a:schemeClr val="tx1">
                    <a:lumMod val="60000"/>
                    <a:lumOff val="40000"/>
                  </a:schemeClr>
                </a:solidFill>
                <a:latin typeface="Futura Std Book" pitchFamily="34" charset="0"/>
                <a:cs typeface="2  Farnaz" pitchFamily="2" charset="-78"/>
              </a:rPr>
              <a:t>صنایع و نیروگاههای برق آبی 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421177" y="216475"/>
            <a:ext cx="740032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fa-IR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Titr" pitchFamily="2" charset="-78"/>
              </a:rPr>
              <a:t>شیلی          </a:t>
            </a:r>
            <a:r>
              <a:rPr lang="fr-FR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Titr" pitchFamily="2" charset="-78"/>
              </a:rPr>
              <a:t>Chile: ENDESA</a:t>
            </a:r>
          </a:p>
        </p:txBody>
      </p:sp>
    </p:spTree>
    <p:extLst>
      <p:ext uri="{BB962C8B-B14F-4D97-AF65-F5344CB8AC3E}">
        <p14:creationId xmlns:p14="http://schemas.microsoft.com/office/powerpoint/2010/main" val="2417220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:cover/>
        <p:sndAc>
          <p:stSnd>
            <p:snd r:embed="rId2" name="click.wav"/>
          </p:stSnd>
        </p:sndAc>
      </p:transition>
    </mc:Choice>
    <mc:Fallback xmlns="">
      <p:transition spd="slow" advTm="4000">
        <p:cover/>
        <p:sndAc>
          <p:stSnd>
            <p:snd r:embed="rId6" name="click.wav"/>
          </p:stSnd>
        </p:sndAc>
      </p:transition>
    </mc:Fallback>
  </mc:AlternateContent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554" y="678140"/>
            <a:ext cx="6940658" cy="52054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12" name="Rectangle 11"/>
          <p:cNvSpPr/>
          <p:nvPr/>
        </p:nvSpPr>
        <p:spPr>
          <a:xfrm>
            <a:off x="8867799" y="-16244"/>
            <a:ext cx="276201" cy="927101"/>
          </a:xfrm>
          <a:prstGeom prst="rect">
            <a:avLst/>
          </a:prstGeom>
          <a:solidFill>
            <a:srgbClr val="CDE92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3" name="Rectangle 12"/>
          <p:cNvSpPr/>
          <p:nvPr/>
        </p:nvSpPr>
        <p:spPr>
          <a:xfrm rot="5400000">
            <a:off x="-1566173" y="3163575"/>
            <a:ext cx="3738001" cy="55313"/>
          </a:xfrm>
          <a:prstGeom prst="rect">
            <a:avLst/>
          </a:prstGeom>
          <a:gradFill flip="none" rotWithShape="1">
            <a:gsLst>
              <a:gs pos="39000">
                <a:srgbClr val="CDE92A"/>
              </a:gs>
              <a:gs pos="100000">
                <a:srgbClr val="FFFFFF">
                  <a:alpha val="0"/>
                </a:srgb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4" name="Image 3" descr="FLO TRONIC petit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8139" y="5944189"/>
            <a:ext cx="1453359" cy="61622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872" y="5787003"/>
            <a:ext cx="930596" cy="930596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2398487" y="6168023"/>
            <a:ext cx="420903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/>
            <a:r>
              <a:rPr lang="fa-IR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Koodak" pitchFamily="2" charset="-78"/>
              </a:rPr>
              <a:t>فلومتر راداری </a:t>
            </a:r>
            <a:r>
              <a:rPr lang="en-US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otlight MT Light" pitchFamily="18" charset="0"/>
                <a:cs typeface="2  Koodak" pitchFamily="2" charset="-78"/>
              </a:rPr>
              <a:t>Raven-Eye</a:t>
            </a:r>
            <a:r>
              <a:rPr lang="fa-IR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Koodak" pitchFamily="2" charset="-78"/>
              </a:rPr>
              <a:t>  ( چشم کلاغ ) کاملاً غیر تماسی 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421177" y="216475"/>
            <a:ext cx="740032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fa-IR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Titr" pitchFamily="2" charset="-78"/>
              </a:rPr>
              <a:t>شیلی          </a:t>
            </a:r>
            <a:r>
              <a:rPr lang="fr-FR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Titr" pitchFamily="2" charset="-78"/>
              </a:rPr>
              <a:t>Chile: ENDESA</a:t>
            </a:r>
          </a:p>
        </p:txBody>
      </p:sp>
      <p:sp>
        <p:nvSpPr>
          <p:cNvPr id="19" name="Arrondir un rectangle à un seul coin 7"/>
          <p:cNvSpPr/>
          <p:nvPr/>
        </p:nvSpPr>
        <p:spPr>
          <a:xfrm rot="10800000" flipH="1">
            <a:off x="-1" y="0"/>
            <a:ext cx="703022" cy="2184942"/>
          </a:xfrm>
          <a:prstGeom prst="round1Rect">
            <a:avLst/>
          </a:prstGeom>
          <a:solidFill>
            <a:srgbClr val="CDE92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Rectangle 19"/>
          <p:cNvSpPr/>
          <p:nvPr/>
        </p:nvSpPr>
        <p:spPr>
          <a:xfrm rot="16200000">
            <a:off x="-752476" y="896017"/>
            <a:ext cx="2188421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a-IR" sz="1500" dirty="0">
                <a:solidFill>
                  <a:schemeClr val="tx1">
                    <a:lumMod val="60000"/>
                    <a:lumOff val="40000"/>
                  </a:schemeClr>
                </a:solidFill>
                <a:latin typeface="Futura Std Book" pitchFamily="34" charset="0"/>
                <a:cs typeface="2  Farnaz" pitchFamily="2" charset="-78"/>
              </a:rPr>
              <a:t>صنایع و نیروگاههای برق آبی </a:t>
            </a:r>
          </a:p>
        </p:txBody>
      </p:sp>
    </p:spTree>
    <p:extLst>
      <p:ext uri="{BB962C8B-B14F-4D97-AF65-F5344CB8AC3E}">
        <p14:creationId xmlns:p14="http://schemas.microsoft.com/office/powerpoint/2010/main" val="2240826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:cover/>
        <p:sndAc>
          <p:stSnd>
            <p:snd r:embed="rId2" name="click.wav"/>
          </p:stSnd>
        </p:sndAc>
      </p:transition>
    </mc:Choice>
    <mc:Fallback xmlns="">
      <p:transition spd="slow" advTm="4000">
        <p:cover/>
        <p:sndAc>
          <p:stSnd>
            <p:snd r:embed="rId6" name="click.wav"/>
          </p:stSnd>
        </p:sndAc>
      </p:transition>
    </mc:Fallback>
  </mc:AlternateContent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704" y="701237"/>
            <a:ext cx="6990602" cy="52429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13" name="Rectangle 12"/>
          <p:cNvSpPr/>
          <p:nvPr/>
        </p:nvSpPr>
        <p:spPr>
          <a:xfrm>
            <a:off x="8867799" y="-16244"/>
            <a:ext cx="276201" cy="927101"/>
          </a:xfrm>
          <a:prstGeom prst="rect">
            <a:avLst/>
          </a:prstGeom>
          <a:solidFill>
            <a:srgbClr val="CDE92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4" name="Rectangle 13"/>
          <p:cNvSpPr/>
          <p:nvPr/>
        </p:nvSpPr>
        <p:spPr>
          <a:xfrm rot="5400000">
            <a:off x="-1566173" y="3163575"/>
            <a:ext cx="3738001" cy="55313"/>
          </a:xfrm>
          <a:prstGeom prst="rect">
            <a:avLst/>
          </a:prstGeom>
          <a:gradFill flip="none" rotWithShape="1">
            <a:gsLst>
              <a:gs pos="39000">
                <a:srgbClr val="CDE92A"/>
              </a:gs>
              <a:gs pos="100000">
                <a:srgbClr val="FFFFFF">
                  <a:alpha val="0"/>
                </a:srgb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5" name="Image 3" descr="FLO TRONIC petit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8139" y="5944189"/>
            <a:ext cx="1453359" cy="61622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872" y="5787003"/>
            <a:ext cx="930596" cy="930596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2398487" y="6168023"/>
            <a:ext cx="420903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/>
            <a:r>
              <a:rPr lang="fa-IR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Koodak" pitchFamily="2" charset="-78"/>
              </a:rPr>
              <a:t>فلومتر راداری </a:t>
            </a:r>
            <a:r>
              <a:rPr lang="en-US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otlight MT Light" pitchFamily="18" charset="0"/>
                <a:cs typeface="2  Koodak" pitchFamily="2" charset="-78"/>
              </a:rPr>
              <a:t>Raven-Eye</a:t>
            </a:r>
            <a:r>
              <a:rPr lang="fa-IR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Koodak" pitchFamily="2" charset="-78"/>
              </a:rPr>
              <a:t>  ( چشم کلاغ ) کاملاً غیر تماسی 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421177" y="216475"/>
            <a:ext cx="740032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fa-IR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Titr" pitchFamily="2" charset="-78"/>
              </a:rPr>
              <a:t>بلژیک : کارخانه ولو             </a:t>
            </a:r>
            <a:r>
              <a:rPr lang="fr-FR" sz="2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Titr" pitchFamily="2" charset="-78"/>
              </a:rPr>
              <a:t>Belgium</a:t>
            </a:r>
            <a:r>
              <a:rPr lang="fr-FR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Titr" pitchFamily="2" charset="-78"/>
              </a:rPr>
              <a:t>: Volvo</a:t>
            </a:r>
          </a:p>
        </p:txBody>
      </p:sp>
      <p:sp>
        <p:nvSpPr>
          <p:cNvPr id="20" name="Arrondir un rectangle à un seul coin 7"/>
          <p:cNvSpPr/>
          <p:nvPr/>
        </p:nvSpPr>
        <p:spPr>
          <a:xfrm rot="10800000" flipH="1">
            <a:off x="-1" y="0"/>
            <a:ext cx="703022" cy="2184942"/>
          </a:xfrm>
          <a:prstGeom prst="round1Rect">
            <a:avLst/>
          </a:prstGeom>
          <a:solidFill>
            <a:srgbClr val="CDE92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Rectangle 20"/>
          <p:cNvSpPr/>
          <p:nvPr/>
        </p:nvSpPr>
        <p:spPr>
          <a:xfrm rot="16200000">
            <a:off x="-752476" y="896017"/>
            <a:ext cx="2188421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a-IR" sz="1500" dirty="0">
                <a:solidFill>
                  <a:schemeClr val="tx1">
                    <a:lumMod val="60000"/>
                    <a:lumOff val="40000"/>
                  </a:schemeClr>
                </a:solidFill>
                <a:latin typeface="Futura Std Book" pitchFamily="34" charset="0"/>
                <a:cs typeface="2  Farnaz" pitchFamily="2" charset="-78"/>
              </a:rPr>
              <a:t>صنایع و نیروگاههای برق آبی </a:t>
            </a:r>
          </a:p>
        </p:txBody>
      </p:sp>
    </p:spTree>
    <p:extLst>
      <p:ext uri="{BB962C8B-B14F-4D97-AF65-F5344CB8AC3E}">
        <p14:creationId xmlns:p14="http://schemas.microsoft.com/office/powerpoint/2010/main" val="3940366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:cover/>
        <p:sndAc>
          <p:stSnd>
            <p:snd r:embed="rId2" name="click.wav"/>
          </p:stSnd>
        </p:sndAc>
      </p:transition>
    </mc:Choice>
    <mc:Fallback xmlns="">
      <p:transition spd="slow" advTm="4000">
        <p:cover/>
        <p:sndAc>
          <p:stSnd>
            <p:snd r:embed="rId6" name="click.wav"/>
          </p:stSnd>
        </p:sndAc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FLO TRONIC petit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8139" y="5944189"/>
            <a:ext cx="1453359" cy="61622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872" y="5787003"/>
            <a:ext cx="930596" cy="930596"/>
          </a:xfrm>
          <a:prstGeom prst="rect">
            <a:avLst/>
          </a:prstGeom>
        </p:spPr>
      </p:pic>
      <p:sp>
        <p:nvSpPr>
          <p:cNvPr id="8" name="Arrondir un rectangle à un seul coin 7"/>
          <p:cNvSpPr/>
          <p:nvPr/>
        </p:nvSpPr>
        <p:spPr>
          <a:xfrm rot="10800000" flipH="1">
            <a:off x="-1" y="-1"/>
            <a:ext cx="703022" cy="2201187"/>
          </a:xfrm>
          <a:prstGeom prst="round1Rect">
            <a:avLst/>
          </a:prstGeom>
          <a:solidFill>
            <a:srgbClr val="D9528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/>
          <p:cNvSpPr/>
          <p:nvPr/>
        </p:nvSpPr>
        <p:spPr>
          <a:xfrm rot="5400000">
            <a:off x="-1559327" y="3163575"/>
            <a:ext cx="3738001" cy="55313"/>
          </a:xfrm>
          <a:prstGeom prst="rect">
            <a:avLst/>
          </a:prstGeom>
          <a:gradFill flip="none" rotWithShape="1">
            <a:gsLst>
              <a:gs pos="39000">
                <a:srgbClr val="D9528D"/>
              </a:gs>
              <a:gs pos="100000">
                <a:srgbClr val="FFFFFF">
                  <a:alpha val="0"/>
                </a:srgb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/>
          <p:cNvSpPr/>
          <p:nvPr/>
        </p:nvSpPr>
        <p:spPr>
          <a:xfrm>
            <a:off x="8867799" y="-16244"/>
            <a:ext cx="276201" cy="927101"/>
          </a:xfrm>
          <a:prstGeom prst="rect">
            <a:avLst/>
          </a:prstGeom>
          <a:solidFill>
            <a:srgbClr val="D9528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1" name="Rectangle 10"/>
          <p:cNvSpPr/>
          <p:nvPr/>
        </p:nvSpPr>
        <p:spPr>
          <a:xfrm rot="16200000">
            <a:off x="-472761" y="824494"/>
            <a:ext cx="162897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a-IR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Farnaz" pitchFamily="2" charset="-78"/>
              </a:rPr>
              <a:t>تصفیه خانه ها  </a:t>
            </a:r>
            <a:endParaRPr lang="fa-IR" sz="1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utura Std Book" pitchFamily="34" charset="0"/>
              <a:cs typeface="2  Farnaz" pitchFamily="2" charset="-78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398487" y="6168023"/>
            <a:ext cx="420903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/>
            <a:r>
              <a:rPr lang="fa-IR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Koodak" pitchFamily="2" charset="-78"/>
              </a:rPr>
              <a:t>فلومتر راداری </a:t>
            </a:r>
            <a:r>
              <a:rPr lang="en-US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otlight MT Light" pitchFamily="18" charset="0"/>
                <a:cs typeface="2  Koodak" pitchFamily="2" charset="-78"/>
              </a:rPr>
              <a:t>Raven-Eye</a:t>
            </a:r>
            <a:r>
              <a:rPr lang="fa-IR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Koodak" pitchFamily="2" charset="-78"/>
              </a:rPr>
              <a:t>  ( چشم کلاغ ) کاملاً غیر تماسی </a:t>
            </a:r>
          </a:p>
        </p:txBody>
      </p:sp>
      <p:sp>
        <p:nvSpPr>
          <p:cNvPr id="14" name="Title 4"/>
          <p:cNvSpPr>
            <a:spLocks noGrp="1"/>
          </p:cNvSpPr>
          <p:nvPr>
            <p:ph type="title"/>
          </p:nvPr>
        </p:nvSpPr>
        <p:spPr>
          <a:xfrm>
            <a:off x="1189500" y="153640"/>
            <a:ext cx="758348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fa-IR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Titr" pitchFamily="2" charset="-78"/>
              </a:rPr>
              <a:t>بحرین :      </a:t>
            </a:r>
            <a:r>
              <a:rPr lang="fr-FR" sz="2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Titr" pitchFamily="2" charset="-78"/>
              </a:rPr>
              <a:t>Bahrain</a:t>
            </a:r>
            <a:endParaRPr lang="fr-FR" sz="2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utura Std Book" pitchFamily="34" charset="0"/>
              <a:cs typeface="2  Titr" pitchFamily="2" charset="-7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468" y="668303"/>
            <a:ext cx="6897395" cy="5173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254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:cover/>
        <p:sndAc>
          <p:stSnd>
            <p:snd r:embed="rId2" name="click.wav"/>
          </p:stSnd>
        </p:sndAc>
      </p:transition>
    </mc:Choice>
    <mc:Fallback xmlns="">
      <p:transition spd="slow" advTm="4000">
        <p:cover/>
        <p:sndAc>
          <p:stSnd>
            <p:snd r:embed="rId6" name="click.wav"/>
          </p:stSnd>
        </p:sndAc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Raven-Eye application 41_Greece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028130" y="615305"/>
            <a:ext cx="6895597" cy="5171698"/>
          </a:xfrm>
        </p:spPr>
      </p:pic>
      <p:pic>
        <p:nvPicPr>
          <p:cNvPr id="4" name="Image 3" descr="FLO TRONIC petit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8139" y="5944189"/>
            <a:ext cx="1453359" cy="61622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872" y="5787003"/>
            <a:ext cx="930596" cy="930596"/>
          </a:xfrm>
          <a:prstGeom prst="rect">
            <a:avLst/>
          </a:prstGeom>
        </p:spPr>
      </p:pic>
      <p:sp>
        <p:nvSpPr>
          <p:cNvPr id="8" name="Arrondir un rectangle à un seul coin 7"/>
          <p:cNvSpPr/>
          <p:nvPr/>
        </p:nvSpPr>
        <p:spPr>
          <a:xfrm rot="10800000" flipH="1">
            <a:off x="-1" y="-1"/>
            <a:ext cx="703022" cy="2201187"/>
          </a:xfrm>
          <a:prstGeom prst="round1Rect">
            <a:avLst/>
          </a:prstGeom>
          <a:solidFill>
            <a:srgbClr val="D9528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/>
          <p:cNvSpPr/>
          <p:nvPr/>
        </p:nvSpPr>
        <p:spPr>
          <a:xfrm rot="5400000">
            <a:off x="-1559327" y="3163575"/>
            <a:ext cx="3738001" cy="55313"/>
          </a:xfrm>
          <a:prstGeom prst="rect">
            <a:avLst/>
          </a:prstGeom>
          <a:gradFill flip="none" rotWithShape="1">
            <a:gsLst>
              <a:gs pos="39000">
                <a:srgbClr val="D9528D"/>
              </a:gs>
              <a:gs pos="100000">
                <a:srgbClr val="FFFFFF">
                  <a:alpha val="0"/>
                </a:srgb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/>
          <p:cNvSpPr/>
          <p:nvPr/>
        </p:nvSpPr>
        <p:spPr>
          <a:xfrm>
            <a:off x="8867799" y="-16244"/>
            <a:ext cx="276201" cy="927101"/>
          </a:xfrm>
          <a:prstGeom prst="rect">
            <a:avLst/>
          </a:prstGeom>
          <a:solidFill>
            <a:srgbClr val="D9528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1" name="Rectangle 10"/>
          <p:cNvSpPr/>
          <p:nvPr/>
        </p:nvSpPr>
        <p:spPr>
          <a:xfrm rot="16200000">
            <a:off x="-472761" y="824494"/>
            <a:ext cx="162897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a-IR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Farnaz" pitchFamily="2" charset="-78"/>
              </a:rPr>
              <a:t>تصفیه خانه ها  </a:t>
            </a:r>
            <a:endParaRPr lang="fa-IR" sz="1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utura Std Book" pitchFamily="34" charset="0"/>
              <a:cs typeface="2  Farnaz" pitchFamily="2" charset="-78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398487" y="6168023"/>
            <a:ext cx="420903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/>
            <a:r>
              <a:rPr lang="fa-IR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Koodak" pitchFamily="2" charset="-78"/>
              </a:rPr>
              <a:t>فلومتر راداری </a:t>
            </a:r>
            <a:r>
              <a:rPr lang="en-US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otlight MT Light" pitchFamily="18" charset="0"/>
                <a:cs typeface="2  Koodak" pitchFamily="2" charset="-78"/>
              </a:rPr>
              <a:t>Raven-Eye</a:t>
            </a:r>
            <a:r>
              <a:rPr lang="fa-IR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Koodak" pitchFamily="2" charset="-78"/>
              </a:rPr>
              <a:t>  ( چشم کلاغ ) کاملاً غیر تماسی </a:t>
            </a:r>
          </a:p>
        </p:txBody>
      </p:sp>
      <p:sp>
        <p:nvSpPr>
          <p:cNvPr id="14" name="Title 4"/>
          <p:cNvSpPr>
            <a:spLocks noGrp="1"/>
          </p:cNvSpPr>
          <p:nvPr>
            <p:ph type="title"/>
          </p:nvPr>
        </p:nvSpPr>
        <p:spPr>
          <a:xfrm>
            <a:off x="1189500" y="153640"/>
            <a:ext cx="758348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fa-IR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Titr" pitchFamily="2" charset="-78"/>
              </a:rPr>
              <a:t>یونان     </a:t>
            </a:r>
            <a:r>
              <a:rPr lang="fr-FR" sz="2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Titr" pitchFamily="2" charset="-78"/>
              </a:rPr>
              <a:t>Greece</a:t>
            </a:r>
            <a:endParaRPr lang="fr-FR" sz="2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utura Std Book" pitchFamily="34" charset="0"/>
              <a:cs typeface="2  Titr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681703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:cover/>
        <p:sndAc>
          <p:stSnd>
            <p:snd r:embed="rId2" name="click.wav"/>
          </p:stSnd>
        </p:sndAc>
      </p:transition>
    </mc:Choice>
    <mc:Fallback xmlns="">
      <p:transition spd="slow" advTm="4000">
        <p:cover/>
        <p:sndAc>
          <p:stSnd>
            <p:snd r:embed="rId6" name="click.wav"/>
          </p:stSnd>
        </p:sndAc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FLO TRONIC petit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8139" y="5944189"/>
            <a:ext cx="1453359" cy="616224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238010" y="153640"/>
            <a:ext cx="758348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fa-IR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Titr" pitchFamily="2" charset="-78"/>
              </a:rPr>
              <a:t>یونان  </a:t>
            </a:r>
            <a:r>
              <a:rPr lang="fr-FR" sz="2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Titr" pitchFamily="2" charset="-78"/>
              </a:rPr>
              <a:t>Greece</a:t>
            </a:r>
            <a:r>
              <a:rPr lang="fr-FR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Titr" pitchFamily="2" charset="-78"/>
              </a:rPr>
              <a:t>: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872" y="5787003"/>
            <a:ext cx="930596" cy="930596"/>
          </a:xfrm>
          <a:prstGeom prst="rect">
            <a:avLst/>
          </a:prstGeom>
        </p:spPr>
      </p:pic>
      <p:sp>
        <p:nvSpPr>
          <p:cNvPr id="8" name="Arrondir un rectangle à un seul coin 7"/>
          <p:cNvSpPr/>
          <p:nvPr/>
        </p:nvSpPr>
        <p:spPr>
          <a:xfrm rot="10800000" flipH="1">
            <a:off x="-1" y="-1"/>
            <a:ext cx="703022" cy="2201187"/>
          </a:xfrm>
          <a:prstGeom prst="round1Rect">
            <a:avLst/>
          </a:prstGeom>
          <a:solidFill>
            <a:srgbClr val="D9528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/>
          <p:cNvSpPr/>
          <p:nvPr/>
        </p:nvSpPr>
        <p:spPr>
          <a:xfrm rot="5400000">
            <a:off x="-1559327" y="3163575"/>
            <a:ext cx="3738001" cy="55313"/>
          </a:xfrm>
          <a:prstGeom prst="rect">
            <a:avLst/>
          </a:prstGeom>
          <a:gradFill flip="none" rotWithShape="1">
            <a:gsLst>
              <a:gs pos="39000">
                <a:srgbClr val="D9528D"/>
              </a:gs>
              <a:gs pos="100000">
                <a:srgbClr val="FFFFFF">
                  <a:alpha val="0"/>
                </a:srgb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/>
          <p:cNvSpPr/>
          <p:nvPr/>
        </p:nvSpPr>
        <p:spPr>
          <a:xfrm>
            <a:off x="8867799" y="-16244"/>
            <a:ext cx="276201" cy="927101"/>
          </a:xfrm>
          <a:prstGeom prst="rect">
            <a:avLst/>
          </a:prstGeom>
          <a:solidFill>
            <a:srgbClr val="D9528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1" name="Rectangle 10"/>
          <p:cNvSpPr/>
          <p:nvPr/>
        </p:nvSpPr>
        <p:spPr>
          <a:xfrm rot="16200000">
            <a:off x="-472761" y="824494"/>
            <a:ext cx="162897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a-IR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Farnaz" pitchFamily="2" charset="-78"/>
              </a:rPr>
              <a:t>تصفیه خانه ها  </a:t>
            </a:r>
            <a:endParaRPr lang="fa-IR" sz="1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utura Std Book" pitchFamily="34" charset="0"/>
              <a:cs typeface="2  Farnaz" pitchFamily="2" charset="-78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398487" y="6168023"/>
            <a:ext cx="420903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/>
            <a:r>
              <a:rPr lang="fa-IR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Koodak" pitchFamily="2" charset="-78"/>
              </a:rPr>
              <a:t>فلومتر راداری </a:t>
            </a:r>
            <a:r>
              <a:rPr lang="en-US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otlight MT Light" pitchFamily="18" charset="0"/>
                <a:cs typeface="2  Koodak" pitchFamily="2" charset="-78"/>
              </a:rPr>
              <a:t>Raven-Eye</a:t>
            </a:r>
            <a:r>
              <a:rPr lang="fa-IR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Koodak" pitchFamily="2" charset="-78"/>
              </a:rPr>
              <a:t>  ( چشم کلاغ ) کاملاً غیر تماسی </a:t>
            </a: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5724" y="803583"/>
            <a:ext cx="3855454" cy="5140606"/>
          </a:xfr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022" y="2159870"/>
            <a:ext cx="3867149" cy="2900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:cover/>
        <p:sndAc>
          <p:stSnd>
            <p:snd r:embed="rId2" name="click.wav"/>
          </p:stSnd>
        </p:sndAc>
      </p:transition>
    </mc:Choice>
    <mc:Fallback xmlns="">
      <p:transition spd="slow" advTm="4000">
        <p:cover/>
        <p:sndAc>
          <p:stSnd>
            <p:snd r:embed="rId7" name="click.wav"/>
          </p:stSnd>
        </p:sndAc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3" descr="FLO TRONIC petit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8139" y="5944189"/>
            <a:ext cx="1453359" cy="616224"/>
          </a:xfrm>
          <a:prstGeom prst="rect">
            <a:avLst/>
          </a:prstGeom>
        </p:spPr>
      </p:pic>
      <p:sp>
        <p:nvSpPr>
          <p:cNvPr id="13" name="Arrondir un rectangle à un seul coin 7"/>
          <p:cNvSpPr/>
          <p:nvPr/>
        </p:nvSpPr>
        <p:spPr>
          <a:xfrm rot="10800000" flipH="1">
            <a:off x="-1" y="-1"/>
            <a:ext cx="703022" cy="2201187"/>
          </a:xfrm>
          <a:prstGeom prst="round1Rect">
            <a:avLst/>
          </a:prstGeom>
          <a:solidFill>
            <a:srgbClr val="D9528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13"/>
          <p:cNvSpPr/>
          <p:nvPr/>
        </p:nvSpPr>
        <p:spPr>
          <a:xfrm>
            <a:off x="8867799" y="-16244"/>
            <a:ext cx="276201" cy="927101"/>
          </a:xfrm>
          <a:prstGeom prst="rect">
            <a:avLst/>
          </a:prstGeom>
          <a:solidFill>
            <a:srgbClr val="D9528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5" name="Rectangle 14"/>
          <p:cNvSpPr/>
          <p:nvPr/>
        </p:nvSpPr>
        <p:spPr>
          <a:xfrm rot="5400000">
            <a:off x="-1559327" y="3163575"/>
            <a:ext cx="3738001" cy="55313"/>
          </a:xfrm>
          <a:prstGeom prst="rect">
            <a:avLst/>
          </a:prstGeom>
          <a:gradFill flip="none" rotWithShape="1">
            <a:gsLst>
              <a:gs pos="39000">
                <a:srgbClr val="D9528D"/>
              </a:gs>
              <a:gs pos="100000">
                <a:srgbClr val="FFFFFF">
                  <a:alpha val="0"/>
                </a:srgb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872" y="5787003"/>
            <a:ext cx="930596" cy="930596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2398487" y="6168023"/>
            <a:ext cx="420903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/>
            <a:r>
              <a:rPr lang="fa-IR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Koodak" pitchFamily="2" charset="-78"/>
              </a:rPr>
              <a:t>فلومتر راداری </a:t>
            </a:r>
            <a:r>
              <a:rPr lang="en-US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otlight MT Light" pitchFamily="18" charset="0"/>
                <a:cs typeface="2  Koodak" pitchFamily="2" charset="-78"/>
              </a:rPr>
              <a:t>Raven-Eye</a:t>
            </a:r>
            <a:r>
              <a:rPr lang="fa-IR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Koodak" pitchFamily="2" charset="-78"/>
              </a:rPr>
              <a:t>  ( چشم کلاغ ) کاملاً غیر تماسی </a:t>
            </a:r>
          </a:p>
        </p:txBody>
      </p:sp>
      <p:sp>
        <p:nvSpPr>
          <p:cNvPr id="18" name="Rectangle 17"/>
          <p:cNvSpPr/>
          <p:nvPr/>
        </p:nvSpPr>
        <p:spPr>
          <a:xfrm>
            <a:off x="804231" y="216475"/>
            <a:ext cx="801726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fa-IR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Titr" pitchFamily="2" charset="-78"/>
              </a:rPr>
              <a:t>بلژیک : کانال ورودی تصفیه خانه  فاضلاب                  </a:t>
            </a:r>
            <a:r>
              <a:rPr lang="fa-IR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Titr" pitchFamily="2" charset="-78"/>
              </a:rPr>
              <a:t> </a:t>
            </a:r>
            <a:r>
              <a:rPr lang="fr-FR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Titr" pitchFamily="2" charset="-78"/>
              </a:rPr>
              <a:t> </a:t>
            </a:r>
            <a:r>
              <a:rPr lang="en-US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Titr" pitchFamily="2" charset="-78"/>
              </a:rPr>
              <a:t>Belgium </a:t>
            </a:r>
            <a:r>
              <a:rPr lang="fr-FR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Titr" pitchFamily="2" charset="-78"/>
              </a:rPr>
              <a:t>: </a:t>
            </a:r>
            <a:r>
              <a:rPr lang="fr-FR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Titr" pitchFamily="2" charset="-78"/>
              </a:rPr>
              <a:t>WWTP</a:t>
            </a:r>
          </a:p>
        </p:txBody>
      </p:sp>
      <p:sp>
        <p:nvSpPr>
          <p:cNvPr id="19" name="Rectangle 18"/>
          <p:cNvSpPr/>
          <p:nvPr/>
        </p:nvSpPr>
        <p:spPr>
          <a:xfrm rot="16200000">
            <a:off x="-472761" y="824494"/>
            <a:ext cx="162897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a-IR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Farnaz" pitchFamily="2" charset="-78"/>
              </a:rPr>
              <a:t>تصفیه خانه ها  </a:t>
            </a:r>
            <a:endParaRPr lang="fa-IR" sz="1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utura Std Book" pitchFamily="34" charset="0"/>
              <a:cs typeface="2  Farnaz" pitchFamily="2" charset="-7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894" y="678140"/>
            <a:ext cx="7323875" cy="5184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978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:cover/>
        <p:sndAc>
          <p:stSnd>
            <p:snd r:embed="rId2" name="click.wav"/>
          </p:stSnd>
        </p:sndAc>
      </p:transition>
    </mc:Choice>
    <mc:Fallback xmlns="">
      <p:transition spd="slow" advTm="4000">
        <p:cover/>
        <p:sndAc>
          <p:stSnd>
            <p:snd r:embed="rId6" name="click.wav"/>
          </p:stSnd>
        </p:sndAc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FLO TRONIC petit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8139" y="5944189"/>
            <a:ext cx="1453359" cy="61622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872" y="5787003"/>
            <a:ext cx="930596" cy="930596"/>
          </a:xfrm>
          <a:prstGeom prst="rect">
            <a:avLst/>
          </a:prstGeom>
        </p:spPr>
      </p:pic>
      <p:sp>
        <p:nvSpPr>
          <p:cNvPr id="8" name="Arrondir un rectangle à un seul coin 7"/>
          <p:cNvSpPr/>
          <p:nvPr/>
        </p:nvSpPr>
        <p:spPr>
          <a:xfrm rot="10800000" flipH="1">
            <a:off x="-1" y="-1"/>
            <a:ext cx="703022" cy="2201187"/>
          </a:xfrm>
          <a:prstGeom prst="round1Rect">
            <a:avLst/>
          </a:prstGeom>
          <a:solidFill>
            <a:srgbClr val="D9528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/>
          <p:cNvSpPr/>
          <p:nvPr/>
        </p:nvSpPr>
        <p:spPr>
          <a:xfrm rot="5400000">
            <a:off x="-1559327" y="3163575"/>
            <a:ext cx="3738001" cy="55313"/>
          </a:xfrm>
          <a:prstGeom prst="rect">
            <a:avLst/>
          </a:prstGeom>
          <a:gradFill flip="none" rotWithShape="1">
            <a:gsLst>
              <a:gs pos="39000">
                <a:srgbClr val="D9528D"/>
              </a:gs>
              <a:gs pos="100000">
                <a:srgbClr val="FFFFFF">
                  <a:alpha val="0"/>
                </a:srgb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/>
          <p:cNvSpPr/>
          <p:nvPr/>
        </p:nvSpPr>
        <p:spPr>
          <a:xfrm>
            <a:off x="8867799" y="-16244"/>
            <a:ext cx="276201" cy="927101"/>
          </a:xfrm>
          <a:prstGeom prst="rect">
            <a:avLst/>
          </a:prstGeom>
          <a:solidFill>
            <a:srgbClr val="D9528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1" name="Rectangle 10"/>
          <p:cNvSpPr/>
          <p:nvPr/>
        </p:nvSpPr>
        <p:spPr>
          <a:xfrm rot="16200000">
            <a:off x="-472761" y="824494"/>
            <a:ext cx="162897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a-IR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Farnaz" pitchFamily="2" charset="-78"/>
              </a:rPr>
              <a:t>تصفیه خانه ها  </a:t>
            </a:r>
            <a:endParaRPr lang="fa-IR" sz="1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utura Std Book" pitchFamily="34" charset="0"/>
              <a:cs typeface="2  Farnaz" pitchFamily="2" charset="-78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398487" y="6168023"/>
            <a:ext cx="420903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/>
            <a:r>
              <a:rPr lang="fa-IR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Koodak" pitchFamily="2" charset="-78"/>
              </a:rPr>
              <a:t>فلومتر راداری </a:t>
            </a:r>
            <a:r>
              <a:rPr lang="en-US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otlight MT Light" pitchFamily="18" charset="0"/>
                <a:cs typeface="2  Koodak" pitchFamily="2" charset="-78"/>
              </a:rPr>
              <a:t>Raven-Eye</a:t>
            </a:r>
            <a:r>
              <a:rPr lang="fa-IR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Koodak" pitchFamily="2" charset="-78"/>
              </a:rPr>
              <a:t>  ( چشم کلاغ ) کاملاً غیر تماسی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608463" y="216475"/>
            <a:ext cx="721303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fa-IR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Titr" pitchFamily="2" charset="-78"/>
              </a:rPr>
              <a:t>جمهوری چک : </a:t>
            </a:r>
            <a:r>
              <a:rPr lang="fa-IR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Titr" pitchFamily="2" charset="-78"/>
              </a:rPr>
              <a:t>  </a:t>
            </a:r>
            <a:r>
              <a:rPr lang="en-US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Titr" pitchFamily="2" charset="-78"/>
              </a:rPr>
              <a:t>Czech Republic</a:t>
            </a:r>
            <a:endParaRPr lang="fr-FR" sz="2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utura Std Book" pitchFamily="34" charset="0"/>
              <a:cs typeface="2  Titr" pitchFamily="2" charset="-78"/>
            </a:endParaRP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487" y="905230"/>
            <a:ext cx="6667500" cy="5000625"/>
          </a:xfr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:cover/>
        <p:sndAc>
          <p:stSnd>
            <p:snd r:embed="rId2" name="click.wav"/>
          </p:stSnd>
        </p:sndAc>
      </p:transition>
    </mc:Choice>
    <mc:Fallback xmlns="">
      <p:transition spd="slow" advTm="4000">
        <p:cover/>
        <p:sndAc>
          <p:stSnd>
            <p:snd r:embed="rId6" name="click.wav"/>
          </p:stSnd>
        </p:sndAc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Raven-Eye application 31_Belgium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146468" y="710414"/>
            <a:ext cx="6811817" cy="5108863"/>
          </a:xfrm>
        </p:spPr>
      </p:pic>
      <p:pic>
        <p:nvPicPr>
          <p:cNvPr id="4" name="Image 3" descr="FLO TRONIC petit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8139" y="5944189"/>
            <a:ext cx="1453359" cy="61622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872" y="5787003"/>
            <a:ext cx="930596" cy="930596"/>
          </a:xfrm>
          <a:prstGeom prst="rect">
            <a:avLst/>
          </a:prstGeom>
        </p:spPr>
      </p:pic>
      <p:sp>
        <p:nvSpPr>
          <p:cNvPr id="8" name="Arrondir un rectangle à un seul coin 7"/>
          <p:cNvSpPr/>
          <p:nvPr/>
        </p:nvSpPr>
        <p:spPr>
          <a:xfrm rot="10800000" flipH="1">
            <a:off x="-1" y="-1"/>
            <a:ext cx="703022" cy="2201187"/>
          </a:xfrm>
          <a:prstGeom prst="round1Rect">
            <a:avLst/>
          </a:prstGeom>
          <a:solidFill>
            <a:srgbClr val="D9528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/>
          <p:cNvSpPr/>
          <p:nvPr/>
        </p:nvSpPr>
        <p:spPr>
          <a:xfrm rot="5400000">
            <a:off x="-1559327" y="3163575"/>
            <a:ext cx="3738001" cy="55313"/>
          </a:xfrm>
          <a:prstGeom prst="rect">
            <a:avLst/>
          </a:prstGeom>
          <a:gradFill flip="none" rotWithShape="1">
            <a:gsLst>
              <a:gs pos="39000">
                <a:srgbClr val="D9528D"/>
              </a:gs>
              <a:gs pos="100000">
                <a:srgbClr val="FFFFFF">
                  <a:alpha val="0"/>
                </a:srgb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/>
          <p:cNvSpPr/>
          <p:nvPr/>
        </p:nvSpPr>
        <p:spPr>
          <a:xfrm>
            <a:off x="8867799" y="-16244"/>
            <a:ext cx="276201" cy="927101"/>
          </a:xfrm>
          <a:prstGeom prst="rect">
            <a:avLst/>
          </a:prstGeom>
          <a:solidFill>
            <a:srgbClr val="D9528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1" name="Rectangle 10"/>
          <p:cNvSpPr/>
          <p:nvPr/>
        </p:nvSpPr>
        <p:spPr>
          <a:xfrm rot="16200000">
            <a:off x="-472761" y="824494"/>
            <a:ext cx="162897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a-IR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Farnaz" pitchFamily="2" charset="-78"/>
              </a:rPr>
              <a:t>تصفیه خانه ها  </a:t>
            </a:r>
            <a:endParaRPr lang="fa-IR" sz="1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utura Std Book" pitchFamily="34" charset="0"/>
              <a:cs typeface="2  Farnaz" pitchFamily="2" charset="-78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398487" y="6168023"/>
            <a:ext cx="420903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/>
            <a:r>
              <a:rPr lang="fa-IR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Koodak" pitchFamily="2" charset="-78"/>
              </a:rPr>
              <a:t>فلومتر راداری </a:t>
            </a:r>
            <a:r>
              <a:rPr lang="en-US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otlight MT Light" pitchFamily="18" charset="0"/>
                <a:cs typeface="2  Koodak" pitchFamily="2" charset="-78"/>
              </a:rPr>
              <a:t>Raven-Eye</a:t>
            </a:r>
            <a:r>
              <a:rPr lang="fa-IR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Koodak" pitchFamily="2" charset="-78"/>
              </a:rPr>
              <a:t>  ( چشم کلاغ ) کاملاً غیر تماسی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608463" y="216475"/>
            <a:ext cx="721303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fa-IR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Titr" pitchFamily="2" charset="-78"/>
              </a:rPr>
              <a:t>بلژیک : ورودی تصفیه خانه                    </a:t>
            </a:r>
            <a:r>
              <a:rPr lang="fa-IR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Titr" pitchFamily="2" charset="-78"/>
              </a:rPr>
              <a:t> </a:t>
            </a:r>
            <a:r>
              <a:rPr lang="fr-FR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Titr" pitchFamily="2" charset="-78"/>
              </a:rPr>
              <a:t> </a:t>
            </a:r>
            <a:r>
              <a:rPr lang="en-US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Titr" pitchFamily="2" charset="-78"/>
              </a:rPr>
              <a:t>Belgium </a:t>
            </a:r>
            <a:r>
              <a:rPr lang="fr-FR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Titr" pitchFamily="2" charset="-78"/>
              </a:rPr>
              <a:t>: </a:t>
            </a:r>
            <a:r>
              <a:rPr lang="fr-FR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Titr" pitchFamily="2" charset="-78"/>
              </a:rPr>
              <a:t>WWTP</a:t>
            </a:r>
          </a:p>
        </p:txBody>
      </p:sp>
    </p:spTree>
    <p:extLst>
      <p:ext uri="{BB962C8B-B14F-4D97-AF65-F5344CB8AC3E}">
        <p14:creationId xmlns:p14="http://schemas.microsoft.com/office/powerpoint/2010/main" val="1391964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:cover/>
        <p:sndAc>
          <p:stSnd>
            <p:snd r:embed="rId2" name="click.wav"/>
          </p:stSnd>
        </p:sndAc>
      </p:transition>
    </mc:Choice>
    <mc:Fallback xmlns="">
      <p:transition spd="slow" advTm="4000">
        <p:cover/>
        <p:sndAc>
          <p:stSnd>
            <p:snd r:embed="rId6" name="click.wav"/>
          </p:stSnd>
        </p:sndAc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Raven-Eye application 43_UK (2)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703022" y="647579"/>
            <a:ext cx="5705897" cy="4279423"/>
          </a:xfrm>
        </p:spPr>
      </p:pic>
      <p:pic>
        <p:nvPicPr>
          <p:cNvPr id="4" name="Image 3" descr="FLO TRONIC petit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8139" y="5944189"/>
            <a:ext cx="1453359" cy="61622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872" y="5787003"/>
            <a:ext cx="930596" cy="930596"/>
          </a:xfrm>
          <a:prstGeom prst="rect">
            <a:avLst/>
          </a:prstGeom>
        </p:spPr>
      </p:pic>
      <p:sp>
        <p:nvSpPr>
          <p:cNvPr id="9" name="Arrondir un rectangle à un seul coin 7"/>
          <p:cNvSpPr/>
          <p:nvPr/>
        </p:nvSpPr>
        <p:spPr>
          <a:xfrm rot="10800000" flipH="1">
            <a:off x="-1" y="-1"/>
            <a:ext cx="703022" cy="2201187"/>
          </a:xfrm>
          <a:prstGeom prst="round1Rect">
            <a:avLst/>
          </a:prstGeom>
          <a:solidFill>
            <a:srgbClr val="D9528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/>
          <p:cNvSpPr/>
          <p:nvPr/>
        </p:nvSpPr>
        <p:spPr>
          <a:xfrm rot="5400000">
            <a:off x="-1559327" y="3163575"/>
            <a:ext cx="3738001" cy="55313"/>
          </a:xfrm>
          <a:prstGeom prst="rect">
            <a:avLst/>
          </a:prstGeom>
          <a:gradFill flip="none" rotWithShape="1">
            <a:gsLst>
              <a:gs pos="39000">
                <a:srgbClr val="D9528D"/>
              </a:gs>
              <a:gs pos="100000">
                <a:srgbClr val="FFFFFF">
                  <a:alpha val="0"/>
                </a:srgb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/>
          <p:cNvSpPr/>
          <p:nvPr/>
        </p:nvSpPr>
        <p:spPr>
          <a:xfrm>
            <a:off x="8867799" y="-16244"/>
            <a:ext cx="276201" cy="927101"/>
          </a:xfrm>
          <a:prstGeom prst="rect">
            <a:avLst/>
          </a:prstGeom>
          <a:solidFill>
            <a:srgbClr val="D9528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2" name="Rectangle 11"/>
          <p:cNvSpPr/>
          <p:nvPr/>
        </p:nvSpPr>
        <p:spPr>
          <a:xfrm rot="16200000">
            <a:off x="-472761" y="824494"/>
            <a:ext cx="162897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a-IR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Farnaz" pitchFamily="2" charset="-78"/>
              </a:rPr>
              <a:t>تصفیه خانه ها  </a:t>
            </a:r>
            <a:endParaRPr lang="fa-IR" sz="1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utura Std Book" pitchFamily="34" charset="0"/>
              <a:cs typeface="2  Farnaz" pitchFamily="2" charset="-78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398487" y="6168023"/>
            <a:ext cx="420903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/>
            <a:r>
              <a:rPr lang="fa-IR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Koodak" pitchFamily="2" charset="-78"/>
              </a:rPr>
              <a:t>فلومتر راداری </a:t>
            </a:r>
            <a:r>
              <a:rPr lang="en-US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otlight MT Light" pitchFamily="18" charset="0"/>
                <a:cs typeface="2  Koodak" pitchFamily="2" charset="-78"/>
              </a:rPr>
              <a:t>Raven-Eye</a:t>
            </a:r>
            <a:r>
              <a:rPr lang="fa-IR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Koodak" pitchFamily="2" charset="-78"/>
              </a:rPr>
              <a:t>  ( چشم کلاغ ) کاملاً غیر تماسی </a:t>
            </a:r>
          </a:p>
        </p:txBody>
      </p:sp>
      <p:sp>
        <p:nvSpPr>
          <p:cNvPr id="15" name="Title 4"/>
          <p:cNvSpPr>
            <a:spLocks noGrp="1"/>
          </p:cNvSpPr>
          <p:nvPr>
            <p:ph type="title"/>
          </p:nvPr>
        </p:nvSpPr>
        <p:spPr>
          <a:xfrm>
            <a:off x="1230521" y="185914"/>
            <a:ext cx="758348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fa-IR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Titr" pitchFamily="2" charset="-78"/>
              </a:rPr>
              <a:t>انگلیس  </a:t>
            </a:r>
            <a:r>
              <a:rPr lang="fr-FR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Titr" pitchFamily="2" charset="-78"/>
              </a:rPr>
              <a:t>U</a:t>
            </a:r>
            <a:r>
              <a:rPr lang="en-US" sz="2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Titr" pitchFamily="2" charset="-78"/>
              </a:rPr>
              <a:t>nited</a:t>
            </a:r>
            <a: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Titr" pitchFamily="2" charset="-78"/>
              </a:rPr>
              <a:t> </a:t>
            </a:r>
            <a:r>
              <a:rPr lang="fr-FR" sz="2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Titr" pitchFamily="2" charset="-78"/>
              </a:rPr>
              <a:t>Kindgom</a:t>
            </a:r>
            <a:r>
              <a:rPr lang="fr-FR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Titr" pitchFamily="2" charset="-78"/>
              </a:rPr>
              <a:t>:</a:t>
            </a:r>
          </a:p>
        </p:txBody>
      </p:sp>
      <p:pic>
        <p:nvPicPr>
          <p:cNvPr id="14" name="Content Placeholder 5" descr="Raven-Eye application 44_UK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051292" y="3131230"/>
            <a:ext cx="3762717" cy="281295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:cover/>
        <p:sndAc>
          <p:stSnd>
            <p:snd r:embed="rId2" name="click.wav"/>
          </p:stSnd>
        </p:sndAc>
      </p:transition>
    </mc:Choice>
    <mc:Fallback xmlns="">
      <p:transition spd="slow" advTm="4000">
        <p:cover/>
        <p:sndAc>
          <p:stSnd>
            <p:snd r:embed="rId7" name="click.wav"/>
          </p:stSnd>
        </p:sndAc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468" y="808189"/>
            <a:ext cx="6828461" cy="51253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2" name="Image 3" descr="FLO TRONIC petit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8139" y="5944189"/>
            <a:ext cx="1453359" cy="616224"/>
          </a:xfrm>
          <a:prstGeom prst="rect">
            <a:avLst/>
          </a:prstGeom>
        </p:spPr>
      </p:pic>
      <p:sp>
        <p:nvSpPr>
          <p:cNvPr id="13" name="Arrondir un rectangle à un seul coin 7"/>
          <p:cNvSpPr/>
          <p:nvPr/>
        </p:nvSpPr>
        <p:spPr>
          <a:xfrm rot="10800000" flipH="1">
            <a:off x="-1" y="-1"/>
            <a:ext cx="703022" cy="2201187"/>
          </a:xfrm>
          <a:prstGeom prst="round1Rect">
            <a:avLst/>
          </a:prstGeom>
          <a:solidFill>
            <a:srgbClr val="D9528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13"/>
          <p:cNvSpPr/>
          <p:nvPr/>
        </p:nvSpPr>
        <p:spPr>
          <a:xfrm>
            <a:off x="8867799" y="-16244"/>
            <a:ext cx="276201" cy="927101"/>
          </a:xfrm>
          <a:prstGeom prst="rect">
            <a:avLst/>
          </a:prstGeom>
          <a:solidFill>
            <a:srgbClr val="D9528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5" name="Rectangle 14"/>
          <p:cNvSpPr/>
          <p:nvPr/>
        </p:nvSpPr>
        <p:spPr>
          <a:xfrm rot="5400000">
            <a:off x="-1559327" y="3163575"/>
            <a:ext cx="3738001" cy="55313"/>
          </a:xfrm>
          <a:prstGeom prst="rect">
            <a:avLst/>
          </a:prstGeom>
          <a:gradFill flip="none" rotWithShape="1">
            <a:gsLst>
              <a:gs pos="39000">
                <a:srgbClr val="D9528D"/>
              </a:gs>
              <a:gs pos="100000">
                <a:srgbClr val="FFFFFF">
                  <a:alpha val="0"/>
                </a:srgb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872" y="5787003"/>
            <a:ext cx="930596" cy="930596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2398487" y="6168023"/>
            <a:ext cx="420903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/>
            <a:r>
              <a:rPr lang="fa-IR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Koodak" pitchFamily="2" charset="-78"/>
              </a:rPr>
              <a:t>فلومتر راداری </a:t>
            </a:r>
            <a:r>
              <a:rPr lang="en-US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otlight MT Light" pitchFamily="18" charset="0"/>
                <a:cs typeface="2  Koodak" pitchFamily="2" charset="-78"/>
              </a:rPr>
              <a:t>Raven-Eye</a:t>
            </a:r>
            <a:r>
              <a:rPr lang="fa-IR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Koodak" pitchFamily="2" charset="-78"/>
              </a:rPr>
              <a:t>  ( چشم کلاغ ) کاملاً غیر تماسی 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608463" y="216475"/>
            <a:ext cx="721303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fa-IR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Titr" pitchFamily="2" charset="-78"/>
              </a:rPr>
              <a:t>ایران – اراک  : </a:t>
            </a:r>
            <a:r>
              <a:rPr lang="fa-IR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Titr" pitchFamily="2" charset="-78"/>
              </a:rPr>
              <a:t>ورودی تصفیه خانه فاضلاب            </a:t>
            </a:r>
            <a:r>
              <a:rPr lang="fr-FR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Titr" pitchFamily="2" charset="-78"/>
              </a:rPr>
              <a:t>Iran: Arak WWTP</a:t>
            </a:r>
          </a:p>
        </p:txBody>
      </p:sp>
      <p:sp>
        <p:nvSpPr>
          <p:cNvPr id="19" name="Rectangle 18"/>
          <p:cNvSpPr/>
          <p:nvPr/>
        </p:nvSpPr>
        <p:spPr>
          <a:xfrm rot="16200000">
            <a:off x="-472761" y="824494"/>
            <a:ext cx="162897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a-IR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Farnaz" pitchFamily="2" charset="-78"/>
              </a:rPr>
              <a:t>تصفیه خانه ها  </a:t>
            </a:r>
            <a:endParaRPr lang="fa-IR" sz="1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utura Std Book" pitchFamily="34" charset="0"/>
              <a:cs typeface="2  Farnaz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683254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:cover/>
        <p:sndAc>
          <p:stSnd>
            <p:snd r:embed="rId2" name="click.wav"/>
          </p:stSnd>
        </p:sndAc>
      </p:transition>
    </mc:Choice>
    <mc:Fallback xmlns="">
      <p:transition spd="slow" advTm="4000">
        <p:cover/>
        <p:sndAc>
          <p:stSnd>
            <p:snd r:embed="rId6" name="click.wav"/>
          </p:stSnd>
        </p:sndAc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Raven-Eye application 46_UK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146468" y="647579"/>
            <a:ext cx="6728130" cy="5001171"/>
          </a:xfrm>
        </p:spPr>
      </p:pic>
      <p:pic>
        <p:nvPicPr>
          <p:cNvPr id="4" name="Image 3" descr="FLO TRONIC petit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8139" y="5944189"/>
            <a:ext cx="1453359" cy="61622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872" y="5787003"/>
            <a:ext cx="930596" cy="930596"/>
          </a:xfrm>
          <a:prstGeom prst="rect">
            <a:avLst/>
          </a:prstGeom>
        </p:spPr>
      </p:pic>
      <p:sp>
        <p:nvSpPr>
          <p:cNvPr id="8" name="Arrondir un rectangle à un seul coin 7"/>
          <p:cNvSpPr/>
          <p:nvPr/>
        </p:nvSpPr>
        <p:spPr>
          <a:xfrm rot="10800000" flipH="1">
            <a:off x="-1" y="-1"/>
            <a:ext cx="703022" cy="2201187"/>
          </a:xfrm>
          <a:prstGeom prst="round1Rect">
            <a:avLst/>
          </a:prstGeom>
          <a:solidFill>
            <a:srgbClr val="D9528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/>
          <p:cNvSpPr/>
          <p:nvPr/>
        </p:nvSpPr>
        <p:spPr>
          <a:xfrm rot="5400000">
            <a:off x="-1559327" y="3163575"/>
            <a:ext cx="3738001" cy="55313"/>
          </a:xfrm>
          <a:prstGeom prst="rect">
            <a:avLst/>
          </a:prstGeom>
          <a:gradFill flip="none" rotWithShape="1">
            <a:gsLst>
              <a:gs pos="39000">
                <a:srgbClr val="D9528D"/>
              </a:gs>
              <a:gs pos="100000">
                <a:srgbClr val="FFFFFF">
                  <a:alpha val="0"/>
                </a:srgb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/>
          <p:cNvSpPr/>
          <p:nvPr/>
        </p:nvSpPr>
        <p:spPr>
          <a:xfrm>
            <a:off x="8867799" y="-16244"/>
            <a:ext cx="276201" cy="927101"/>
          </a:xfrm>
          <a:prstGeom prst="rect">
            <a:avLst/>
          </a:prstGeom>
          <a:solidFill>
            <a:srgbClr val="D9528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1" name="Rectangle 10"/>
          <p:cNvSpPr/>
          <p:nvPr/>
        </p:nvSpPr>
        <p:spPr>
          <a:xfrm rot="16200000">
            <a:off x="-472761" y="824494"/>
            <a:ext cx="162897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a-IR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Farnaz" pitchFamily="2" charset="-78"/>
              </a:rPr>
              <a:t>تصفیه خانه ها  </a:t>
            </a:r>
            <a:endParaRPr lang="fa-IR" sz="1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utura Std Book" pitchFamily="34" charset="0"/>
              <a:cs typeface="2  Farnaz" pitchFamily="2" charset="-78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398487" y="6168023"/>
            <a:ext cx="420903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/>
            <a:r>
              <a:rPr lang="fa-IR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Koodak" pitchFamily="2" charset="-78"/>
              </a:rPr>
              <a:t>فلومتر راداری </a:t>
            </a:r>
            <a:r>
              <a:rPr lang="en-US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otlight MT Light" pitchFamily="18" charset="0"/>
                <a:cs typeface="2  Koodak" pitchFamily="2" charset="-78"/>
              </a:rPr>
              <a:t>Raven-Eye</a:t>
            </a:r>
            <a:r>
              <a:rPr lang="fa-IR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Koodak" pitchFamily="2" charset="-78"/>
              </a:rPr>
              <a:t>  ( چشم کلاغ ) کاملاً غیر تماسی </a:t>
            </a:r>
          </a:p>
        </p:txBody>
      </p:sp>
      <p:sp>
        <p:nvSpPr>
          <p:cNvPr id="15" name="Title 4"/>
          <p:cNvSpPr txBox="1">
            <a:spLocks/>
          </p:cNvSpPr>
          <p:nvPr/>
        </p:nvSpPr>
        <p:spPr>
          <a:xfrm>
            <a:off x="1230521" y="185914"/>
            <a:ext cx="7583488" cy="46166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utura Std Book" pitchFamily="34" charset="0"/>
                <a:ea typeface="+mj-ea"/>
                <a:cs typeface="2  Titr" pitchFamily="2" charset="-78"/>
              </a:rPr>
              <a:t>انگلیس  </a:t>
            </a:r>
            <a:r>
              <a:rPr kumimoji="0" lang="fr-FR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utura Std Book" pitchFamily="34" charset="0"/>
                <a:ea typeface="+mj-ea"/>
                <a:cs typeface="2  Titr" pitchFamily="2" charset="-78"/>
              </a:rPr>
              <a:t>U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utura Std Book" pitchFamily="34" charset="0"/>
                <a:ea typeface="+mj-ea"/>
                <a:cs typeface="2  Titr" pitchFamily="2" charset="-78"/>
              </a:rPr>
              <a:t>nited </a:t>
            </a:r>
            <a:r>
              <a:rPr kumimoji="0" lang="fr-FR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utura Std Book" pitchFamily="34" charset="0"/>
                <a:ea typeface="+mj-ea"/>
                <a:cs typeface="2  Titr" pitchFamily="2" charset="-78"/>
              </a:rPr>
              <a:t>Kindgom: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Futura Std Book" pitchFamily="34" charset="0"/>
              <a:ea typeface="+mj-ea"/>
              <a:cs typeface="2  Titr" pitchFamily="2" charset="-78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:cover/>
        <p:sndAc>
          <p:stSnd>
            <p:snd r:embed="rId2" name="click.wav"/>
          </p:stSnd>
        </p:sndAc>
      </p:transition>
    </mc:Choice>
    <mc:Fallback xmlns="">
      <p:transition spd="slow" advTm="4000">
        <p:cover/>
        <p:sndAc>
          <p:stSnd>
            <p:snd r:embed="rId6" name="click.wav"/>
          </p:stSnd>
        </p:sndAc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uk1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146468" y="771856"/>
            <a:ext cx="6794417" cy="5015147"/>
          </a:xfrm>
        </p:spPr>
      </p:pic>
      <p:pic>
        <p:nvPicPr>
          <p:cNvPr id="4" name="Image 3" descr="FLO TRONIC petit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8139" y="5944189"/>
            <a:ext cx="1453359" cy="616224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238672" y="153640"/>
            <a:ext cx="258609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fa-IR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Titr" pitchFamily="2" charset="-78"/>
              </a:rPr>
              <a:t>بلژیک </a:t>
            </a:r>
            <a:r>
              <a:rPr lang="fr-FR" sz="2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Titr" pitchFamily="2" charset="-78"/>
              </a:rPr>
              <a:t>Belgium</a:t>
            </a:r>
            <a:endParaRPr lang="fr-FR" sz="2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utura Std Book" pitchFamily="34" charset="0"/>
              <a:cs typeface="2  Titr" pitchFamily="2" charset="-78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872" y="5787003"/>
            <a:ext cx="930596" cy="930596"/>
          </a:xfrm>
          <a:prstGeom prst="rect">
            <a:avLst/>
          </a:prstGeom>
        </p:spPr>
      </p:pic>
      <p:sp>
        <p:nvSpPr>
          <p:cNvPr id="8" name="Arrondir un rectangle à un seul coin 7"/>
          <p:cNvSpPr/>
          <p:nvPr/>
        </p:nvSpPr>
        <p:spPr>
          <a:xfrm rot="10800000" flipH="1">
            <a:off x="-1" y="-1"/>
            <a:ext cx="703022" cy="2201187"/>
          </a:xfrm>
          <a:prstGeom prst="round1Rect">
            <a:avLst/>
          </a:prstGeom>
          <a:solidFill>
            <a:srgbClr val="D9528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/>
          <p:cNvSpPr/>
          <p:nvPr/>
        </p:nvSpPr>
        <p:spPr>
          <a:xfrm rot="5400000">
            <a:off x="-1559327" y="3163575"/>
            <a:ext cx="3738001" cy="55313"/>
          </a:xfrm>
          <a:prstGeom prst="rect">
            <a:avLst/>
          </a:prstGeom>
          <a:gradFill flip="none" rotWithShape="1">
            <a:gsLst>
              <a:gs pos="39000">
                <a:srgbClr val="D9528D"/>
              </a:gs>
              <a:gs pos="100000">
                <a:srgbClr val="FFFFFF">
                  <a:alpha val="0"/>
                </a:srgb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/>
          <p:cNvSpPr/>
          <p:nvPr/>
        </p:nvSpPr>
        <p:spPr>
          <a:xfrm>
            <a:off x="8867799" y="-16244"/>
            <a:ext cx="276201" cy="927101"/>
          </a:xfrm>
          <a:prstGeom prst="rect">
            <a:avLst/>
          </a:prstGeom>
          <a:solidFill>
            <a:srgbClr val="D9528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1" name="Rectangle 10"/>
          <p:cNvSpPr/>
          <p:nvPr/>
        </p:nvSpPr>
        <p:spPr>
          <a:xfrm rot="16200000">
            <a:off x="-472761" y="824494"/>
            <a:ext cx="162897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a-IR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Farnaz" pitchFamily="2" charset="-78"/>
              </a:rPr>
              <a:t>تصفیه خانه ها  </a:t>
            </a:r>
            <a:endParaRPr lang="fa-IR" sz="1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utura Std Book" pitchFamily="34" charset="0"/>
              <a:cs typeface="2  Farnaz" pitchFamily="2" charset="-78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398487" y="6168023"/>
            <a:ext cx="420903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/>
            <a:r>
              <a:rPr lang="fa-IR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Koodak" pitchFamily="2" charset="-78"/>
              </a:rPr>
              <a:t>فلومتر راداری </a:t>
            </a:r>
            <a:r>
              <a:rPr lang="en-US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otlight MT Light" pitchFamily="18" charset="0"/>
                <a:cs typeface="2  Koodak" pitchFamily="2" charset="-78"/>
              </a:rPr>
              <a:t>Raven-Eye</a:t>
            </a:r>
            <a:r>
              <a:rPr lang="fa-IR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Koodak" pitchFamily="2" charset="-78"/>
              </a:rPr>
              <a:t>  ( چشم کلاغ ) کاملاً غیر تماسی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:cover/>
        <p:sndAc>
          <p:stSnd>
            <p:snd r:embed="rId2" name="click.wav"/>
          </p:stSnd>
        </p:sndAc>
      </p:transition>
    </mc:Choice>
    <mc:Fallback xmlns="">
      <p:transition spd="slow" advTm="4000">
        <p:cover/>
        <p:sndAc>
          <p:stSnd>
            <p:snd r:embed="rId6" name="click.wav"/>
          </p:stSnd>
        </p:sndAc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FLO TRONIC petit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8139" y="5944189"/>
            <a:ext cx="1453359" cy="616224"/>
          </a:xfrm>
          <a:prstGeom prst="rect">
            <a:avLst/>
          </a:prstGeom>
        </p:spPr>
      </p:pic>
      <p:sp>
        <p:nvSpPr>
          <p:cNvPr id="8" name="Arrondir un rectangle à un seul coin 7"/>
          <p:cNvSpPr/>
          <p:nvPr/>
        </p:nvSpPr>
        <p:spPr>
          <a:xfrm rot="10800000" flipH="1">
            <a:off x="-1" y="-1"/>
            <a:ext cx="703022" cy="2201187"/>
          </a:xfrm>
          <a:prstGeom prst="round1Rect">
            <a:avLst/>
          </a:prstGeom>
          <a:solidFill>
            <a:srgbClr val="D9528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/>
          <p:cNvSpPr/>
          <p:nvPr/>
        </p:nvSpPr>
        <p:spPr>
          <a:xfrm>
            <a:off x="8867799" y="-16244"/>
            <a:ext cx="276201" cy="927101"/>
          </a:xfrm>
          <a:prstGeom prst="rect">
            <a:avLst/>
          </a:prstGeom>
          <a:solidFill>
            <a:srgbClr val="D9528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" name="Rectangle 6"/>
          <p:cNvSpPr/>
          <p:nvPr/>
        </p:nvSpPr>
        <p:spPr>
          <a:xfrm rot="5400000">
            <a:off x="-1559327" y="3163575"/>
            <a:ext cx="3738001" cy="55313"/>
          </a:xfrm>
          <a:prstGeom prst="rect">
            <a:avLst/>
          </a:prstGeom>
          <a:gradFill flip="none" rotWithShape="1">
            <a:gsLst>
              <a:gs pos="39000">
                <a:srgbClr val="D9528D"/>
              </a:gs>
              <a:gs pos="100000">
                <a:srgbClr val="FFFFFF">
                  <a:alpha val="0"/>
                </a:srgb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488" y="678140"/>
            <a:ext cx="7028330" cy="52495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872" y="5787003"/>
            <a:ext cx="930596" cy="930596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2398487" y="6168023"/>
            <a:ext cx="420903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/>
            <a:r>
              <a:rPr lang="fa-IR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Koodak" pitchFamily="2" charset="-78"/>
              </a:rPr>
              <a:t>فلومتر راداری </a:t>
            </a:r>
            <a:r>
              <a:rPr lang="en-US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otlight MT Light" pitchFamily="18" charset="0"/>
                <a:cs typeface="2  Koodak" pitchFamily="2" charset="-78"/>
              </a:rPr>
              <a:t>Raven-Eye</a:t>
            </a:r>
            <a:r>
              <a:rPr lang="fa-IR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Koodak" pitchFamily="2" charset="-78"/>
              </a:rPr>
              <a:t>  ( چشم کلاغ ) کاملاً غیر تماسی </a:t>
            </a:r>
          </a:p>
        </p:txBody>
      </p:sp>
      <p:sp>
        <p:nvSpPr>
          <p:cNvPr id="18" name="Rectangle 17"/>
          <p:cNvSpPr/>
          <p:nvPr/>
        </p:nvSpPr>
        <p:spPr>
          <a:xfrm>
            <a:off x="5266063" y="216475"/>
            <a:ext cx="355543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fa-IR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Titr" pitchFamily="2" charset="-78"/>
              </a:rPr>
              <a:t>خاور میانه   </a:t>
            </a:r>
            <a: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Titr" pitchFamily="2" charset="-78"/>
              </a:rPr>
              <a:t>Middle East</a:t>
            </a:r>
            <a:endParaRPr lang="fa-IR" sz="2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utura Std Book" pitchFamily="34" charset="0"/>
              <a:cs typeface="2  Titr" pitchFamily="2" charset="-78"/>
            </a:endParaRPr>
          </a:p>
        </p:txBody>
      </p:sp>
      <p:sp>
        <p:nvSpPr>
          <p:cNvPr id="19" name="Rectangle 18"/>
          <p:cNvSpPr/>
          <p:nvPr/>
        </p:nvSpPr>
        <p:spPr>
          <a:xfrm rot="16200000">
            <a:off x="-472761" y="824494"/>
            <a:ext cx="162897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a-IR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Farnaz" pitchFamily="2" charset="-78"/>
              </a:rPr>
              <a:t>تصفیه خانه ها  </a:t>
            </a:r>
            <a:endParaRPr lang="fa-IR" sz="1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utura Std Book" pitchFamily="34" charset="0"/>
              <a:cs typeface="2  Farnaz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821076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:cover/>
        <p:sndAc>
          <p:stSnd>
            <p:snd r:embed="rId2" name="click.wav"/>
          </p:stSnd>
        </p:sndAc>
      </p:transition>
    </mc:Choice>
    <mc:Fallback xmlns="">
      <p:transition spd="slow" advTm="4000">
        <p:cover/>
        <p:sndAc>
          <p:stSnd>
            <p:snd r:embed="rId6" name="click.wav"/>
          </p:stSnd>
        </p:sndAc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FLO TRONIC petit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8139" y="5944189"/>
            <a:ext cx="1453359" cy="616224"/>
          </a:xfrm>
          <a:prstGeom prst="rect">
            <a:avLst/>
          </a:prstGeom>
        </p:spPr>
      </p:pic>
      <p:sp>
        <p:nvSpPr>
          <p:cNvPr id="8" name="Arrondir un rectangle à un seul coin 7"/>
          <p:cNvSpPr/>
          <p:nvPr/>
        </p:nvSpPr>
        <p:spPr>
          <a:xfrm rot="10800000" flipH="1">
            <a:off x="-1" y="-1"/>
            <a:ext cx="703022" cy="2201187"/>
          </a:xfrm>
          <a:prstGeom prst="round1Rect">
            <a:avLst/>
          </a:prstGeom>
          <a:solidFill>
            <a:srgbClr val="D9528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/>
          <p:cNvSpPr/>
          <p:nvPr/>
        </p:nvSpPr>
        <p:spPr>
          <a:xfrm>
            <a:off x="8867799" y="-16244"/>
            <a:ext cx="276201" cy="927101"/>
          </a:xfrm>
          <a:prstGeom prst="rect">
            <a:avLst/>
          </a:prstGeom>
          <a:solidFill>
            <a:srgbClr val="D9528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" name="Rectangle 6"/>
          <p:cNvSpPr/>
          <p:nvPr/>
        </p:nvSpPr>
        <p:spPr>
          <a:xfrm rot="5400000">
            <a:off x="-1559327" y="3163575"/>
            <a:ext cx="3738001" cy="55313"/>
          </a:xfrm>
          <a:prstGeom prst="rect">
            <a:avLst/>
          </a:prstGeom>
          <a:gradFill flip="none" rotWithShape="1">
            <a:gsLst>
              <a:gs pos="39000">
                <a:srgbClr val="D9528D"/>
              </a:gs>
              <a:gs pos="100000">
                <a:srgbClr val="FFFFFF">
                  <a:alpha val="0"/>
                </a:srgb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872" y="5787003"/>
            <a:ext cx="930596" cy="930596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2398487" y="6168023"/>
            <a:ext cx="420903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/>
            <a:r>
              <a:rPr lang="fa-IR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Koodak" pitchFamily="2" charset="-78"/>
              </a:rPr>
              <a:t>فلومتر راداری </a:t>
            </a:r>
            <a:r>
              <a:rPr lang="en-US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otlight MT Light" pitchFamily="18" charset="0"/>
                <a:cs typeface="2  Koodak" pitchFamily="2" charset="-78"/>
              </a:rPr>
              <a:t>Raven-Eye</a:t>
            </a:r>
            <a:r>
              <a:rPr lang="fa-IR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Koodak" pitchFamily="2" charset="-78"/>
              </a:rPr>
              <a:t>  ( چشم کلاغ ) کاملاً غیر تماسی </a:t>
            </a:r>
          </a:p>
        </p:txBody>
      </p:sp>
      <p:sp>
        <p:nvSpPr>
          <p:cNvPr id="18" name="Rectangle 17"/>
          <p:cNvSpPr/>
          <p:nvPr/>
        </p:nvSpPr>
        <p:spPr>
          <a:xfrm>
            <a:off x="5266063" y="216475"/>
            <a:ext cx="355543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fa-IR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Titr" pitchFamily="2" charset="-78"/>
              </a:rPr>
              <a:t>کانادا :   </a:t>
            </a:r>
            <a: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Titr" pitchFamily="2" charset="-78"/>
              </a:rPr>
              <a:t>Canada</a:t>
            </a:r>
            <a:endParaRPr lang="fa-IR" sz="2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utura Std Book" pitchFamily="34" charset="0"/>
              <a:cs typeface="2  Titr" pitchFamily="2" charset="-78"/>
            </a:endParaRPr>
          </a:p>
        </p:txBody>
      </p:sp>
      <p:sp>
        <p:nvSpPr>
          <p:cNvPr id="19" name="Rectangle 18"/>
          <p:cNvSpPr/>
          <p:nvPr/>
        </p:nvSpPr>
        <p:spPr>
          <a:xfrm rot="16200000">
            <a:off x="-472761" y="824494"/>
            <a:ext cx="162897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a-IR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Farnaz" pitchFamily="2" charset="-78"/>
              </a:rPr>
              <a:t>تصفیه خانه ها  </a:t>
            </a:r>
            <a:endParaRPr lang="fa-IR" sz="1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utura Std Book" pitchFamily="34" charset="0"/>
              <a:cs typeface="2  Farnaz" pitchFamily="2" charset="-7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9629" y="595042"/>
            <a:ext cx="4117894" cy="549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025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:cover/>
        <p:sndAc>
          <p:stSnd>
            <p:snd r:embed="rId2" name="click.wav"/>
          </p:stSnd>
        </p:sndAc>
      </p:transition>
    </mc:Choice>
    <mc:Fallback xmlns="">
      <p:transition spd="slow" advTm="4000">
        <p:cover/>
        <p:sndAc>
          <p:stSnd>
            <p:snd r:embed="rId6" name="click.wav"/>
          </p:stSnd>
        </p:sndAc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552" y="755806"/>
            <a:ext cx="7096906" cy="53226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2" name="Image 3" descr="FLO TRONIC petit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8139" y="5944189"/>
            <a:ext cx="1453359" cy="616224"/>
          </a:xfrm>
          <a:prstGeom prst="rect">
            <a:avLst/>
          </a:prstGeom>
        </p:spPr>
      </p:pic>
      <p:sp>
        <p:nvSpPr>
          <p:cNvPr id="13" name="Arrondir un rectangle à un seul coin 7"/>
          <p:cNvSpPr/>
          <p:nvPr/>
        </p:nvSpPr>
        <p:spPr>
          <a:xfrm rot="10800000" flipH="1">
            <a:off x="-1" y="-1"/>
            <a:ext cx="703022" cy="2201187"/>
          </a:xfrm>
          <a:prstGeom prst="round1Rect">
            <a:avLst/>
          </a:prstGeom>
          <a:solidFill>
            <a:srgbClr val="D9528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13"/>
          <p:cNvSpPr/>
          <p:nvPr/>
        </p:nvSpPr>
        <p:spPr>
          <a:xfrm>
            <a:off x="8867799" y="-16244"/>
            <a:ext cx="276201" cy="927101"/>
          </a:xfrm>
          <a:prstGeom prst="rect">
            <a:avLst/>
          </a:prstGeom>
          <a:solidFill>
            <a:srgbClr val="D9528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5" name="Rectangle 14"/>
          <p:cNvSpPr/>
          <p:nvPr/>
        </p:nvSpPr>
        <p:spPr>
          <a:xfrm rot="5400000">
            <a:off x="-1559327" y="3163575"/>
            <a:ext cx="3738001" cy="55313"/>
          </a:xfrm>
          <a:prstGeom prst="rect">
            <a:avLst/>
          </a:prstGeom>
          <a:gradFill flip="none" rotWithShape="1">
            <a:gsLst>
              <a:gs pos="39000">
                <a:srgbClr val="D9528D"/>
              </a:gs>
              <a:gs pos="100000">
                <a:srgbClr val="FFFFFF">
                  <a:alpha val="0"/>
                </a:srgb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872" y="5787003"/>
            <a:ext cx="930596" cy="930596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2398487" y="6168023"/>
            <a:ext cx="420903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/>
            <a:r>
              <a:rPr lang="fa-IR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Koodak" pitchFamily="2" charset="-78"/>
              </a:rPr>
              <a:t>فلومتر راداری </a:t>
            </a:r>
            <a:r>
              <a:rPr lang="en-US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otlight MT Light" pitchFamily="18" charset="0"/>
                <a:cs typeface="2  Koodak" pitchFamily="2" charset="-78"/>
              </a:rPr>
              <a:t>Raven-Eye</a:t>
            </a:r>
            <a:r>
              <a:rPr lang="fa-IR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Koodak" pitchFamily="2" charset="-78"/>
              </a:rPr>
              <a:t>  ( چشم کلاغ ) کاملاً غیر تماسی </a:t>
            </a:r>
          </a:p>
        </p:txBody>
      </p:sp>
      <p:sp>
        <p:nvSpPr>
          <p:cNvPr id="18" name="Rectangle 17"/>
          <p:cNvSpPr/>
          <p:nvPr/>
        </p:nvSpPr>
        <p:spPr>
          <a:xfrm>
            <a:off x="793214" y="216475"/>
            <a:ext cx="802828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fa-IR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Titr" pitchFamily="2" charset="-78"/>
              </a:rPr>
              <a:t>اتریش : </a:t>
            </a:r>
            <a:r>
              <a:rPr lang="fa-IR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Titr" pitchFamily="2" charset="-78"/>
              </a:rPr>
              <a:t>ورودی تصفیه خانه فاضلاب     </a:t>
            </a:r>
            <a:r>
              <a:rPr lang="fr-FR" sz="2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Titr" pitchFamily="2" charset="-78"/>
              </a:rPr>
              <a:t>Austria</a:t>
            </a:r>
            <a:r>
              <a:rPr lang="fr-FR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Titr" pitchFamily="2" charset="-78"/>
              </a:rPr>
              <a:t>: WWTP </a:t>
            </a:r>
            <a:r>
              <a:rPr lang="fr-FR" sz="2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Titr" pitchFamily="2" charset="-78"/>
              </a:rPr>
              <a:t>Ruprechtshofen</a:t>
            </a:r>
            <a:endParaRPr lang="fr-FR" sz="2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utura Std Book" pitchFamily="34" charset="0"/>
              <a:cs typeface="2  Titr" pitchFamily="2" charset="-78"/>
            </a:endParaRPr>
          </a:p>
        </p:txBody>
      </p:sp>
      <p:sp>
        <p:nvSpPr>
          <p:cNvPr id="19" name="Rectangle 18"/>
          <p:cNvSpPr/>
          <p:nvPr/>
        </p:nvSpPr>
        <p:spPr>
          <a:xfrm rot="16200000">
            <a:off x="-472761" y="824494"/>
            <a:ext cx="162897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a-IR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Farnaz" pitchFamily="2" charset="-78"/>
              </a:rPr>
              <a:t>تصفیه خانه ها  </a:t>
            </a:r>
            <a:endParaRPr lang="fa-IR" sz="1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utura Std Book" pitchFamily="34" charset="0"/>
              <a:cs typeface="2  Farnaz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10359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:cover/>
        <p:sndAc>
          <p:stSnd>
            <p:snd r:embed="rId2" name="click.wav"/>
          </p:stSnd>
        </p:sndAc>
      </p:transition>
    </mc:Choice>
    <mc:Fallback xmlns="">
      <p:transition spd="slow" advTm="4000">
        <p:cover/>
        <p:sndAc>
          <p:stSnd>
            <p:snd r:embed="rId6" name="click.wav"/>
          </p:stSnd>
        </p:sndAc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10"/>
          <p:cNvSpPr txBox="1"/>
          <p:nvPr/>
        </p:nvSpPr>
        <p:spPr>
          <a:xfrm>
            <a:off x="843993" y="552078"/>
            <a:ext cx="7689772" cy="823943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endParaRPr lang="fr-FR" sz="2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utura Std Book" pitchFamily="34" charset="0"/>
              <a:cs typeface="2  Titr" pitchFamily="2" charset="-7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361" y="956522"/>
            <a:ext cx="7871036" cy="48761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2" name="Image 3" descr="FLO TRONIC petit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8139" y="5944189"/>
            <a:ext cx="1453359" cy="616224"/>
          </a:xfrm>
          <a:prstGeom prst="rect">
            <a:avLst/>
          </a:prstGeom>
        </p:spPr>
      </p:pic>
      <p:sp>
        <p:nvSpPr>
          <p:cNvPr id="13" name="Arrondir un rectangle à un seul coin 7"/>
          <p:cNvSpPr/>
          <p:nvPr/>
        </p:nvSpPr>
        <p:spPr>
          <a:xfrm rot="10800000" flipH="1">
            <a:off x="-1" y="-1"/>
            <a:ext cx="703022" cy="2201187"/>
          </a:xfrm>
          <a:prstGeom prst="round1Rect">
            <a:avLst/>
          </a:prstGeom>
          <a:solidFill>
            <a:srgbClr val="D9528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13"/>
          <p:cNvSpPr/>
          <p:nvPr/>
        </p:nvSpPr>
        <p:spPr>
          <a:xfrm>
            <a:off x="8867799" y="-16244"/>
            <a:ext cx="276201" cy="927101"/>
          </a:xfrm>
          <a:prstGeom prst="rect">
            <a:avLst/>
          </a:prstGeom>
          <a:solidFill>
            <a:srgbClr val="D9528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5" name="Rectangle 14"/>
          <p:cNvSpPr/>
          <p:nvPr/>
        </p:nvSpPr>
        <p:spPr>
          <a:xfrm rot="5400000">
            <a:off x="-1559327" y="3163575"/>
            <a:ext cx="3738001" cy="55313"/>
          </a:xfrm>
          <a:prstGeom prst="rect">
            <a:avLst/>
          </a:prstGeom>
          <a:gradFill flip="none" rotWithShape="1">
            <a:gsLst>
              <a:gs pos="39000">
                <a:srgbClr val="D9528D"/>
              </a:gs>
              <a:gs pos="100000">
                <a:srgbClr val="FFFFFF">
                  <a:alpha val="0"/>
                </a:srgb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872" y="5787003"/>
            <a:ext cx="930596" cy="930596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2398487" y="6168023"/>
            <a:ext cx="420903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/>
            <a:r>
              <a:rPr lang="fa-IR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Koodak" pitchFamily="2" charset="-78"/>
              </a:rPr>
              <a:t>فلومتر راداری </a:t>
            </a:r>
            <a:r>
              <a:rPr lang="en-US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otlight MT Light" pitchFamily="18" charset="0"/>
                <a:cs typeface="2  Koodak" pitchFamily="2" charset="-78"/>
              </a:rPr>
              <a:t>Raven-Eye</a:t>
            </a:r>
            <a:r>
              <a:rPr lang="fa-IR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Koodak" pitchFamily="2" charset="-78"/>
              </a:rPr>
              <a:t>  ( چشم کلاغ ) کاملاً غیر تماسی 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608463" y="216475"/>
            <a:ext cx="721303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fa-IR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Titr" pitchFamily="2" charset="-78"/>
              </a:rPr>
              <a:t>نروژ : </a:t>
            </a:r>
            <a:r>
              <a:rPr lang="fa-IR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Titr" pitchFamily="2" charset="-78"/>
              </a:rPr>
              <a:t>ورودی تصفیه خانه فاضلاب                </a:t>
            </a:r>
            <a:r>
              <a:rPr lang="fr-FR" sz="2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Titr" pitchFamily="2" charset="-78"/>
              </a:rPr>
              <a:t>Norway</a:t>
            </a:r>
            <a:r>
              <a:rPr lang="fr-FR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Titr" pitchFamily="2" charset="-78"/>
              </a:rPr>
              <a:t>: WWTP Larvik</a:t>
            </a:r>
            <a:r>
              <a:rPr lang="fa-IR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Titr" pitchFamily="2" charset="-78"/>
              </a:rPr>
              <a:t>   </a:t>
            </a:r>
            <a:endParaRPr lang="fr-FR" sz="2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utura Std Book" pitchFamily="34" charset="0"/>
              <a:cs typeface="2  Titr" pitchFamily="2" charset="-78"/>
            </a:endParaRPr>
          </a:p>
        </p:txBody>
      </p:sp>
      <p:sp>
        <p:nvSpPr>
          <p:cNvPr id="19" name="Rectangle 18"/>
          <p:cNvSpPr/>
          <p:nvPr/>
        </p:nvSpPr>
        <p:spPr>
          <a:xfrm rot="16200000">
            <a:off x="-472761" y="824494"/>
            <a:ext cx="162897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a-IR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Farnaz" pitchFamily="2" charset="-78"/>
              </a:rPr>
              <a:t>تصفیه خانه ها  </a:t>
            </a:r>
            <a:endParaRPr lang="fa-IR" sz="1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utura Std Book" pitchFamily="34" charset="0"/>
              <a:cs typeface="2  Farnaz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349108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:cover/>
        <p:sndAc>
          <p:stSnd>
            <p:snd r:embed="rId2" name="click.wav"/>
          </p:stSnd>
        </p:sndAc>
      </p:transition>
    </mc:Choice>
    <mc:Fallback xmlns="">
      <p:transition spd="slow" advTm="4000">
        <p:cover/>
        <p:sndAc>
          <p:stSnd>
            <p:snd r:embed="rId6" name="click.wav"/>
          </p:stSnd>
        </p:sndAc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297" y="1100592"/>
            <a:ext cx="7762175" cy="468641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2" name="Image 3" descr="FLO TRONIC petit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8139" y="5944189"/>
            <a:ext cx="1453359" cy="616224"/>
          </a:xfrm>
          <a:prstGeom prst="rect">
            <a:avLst/>
          </a:prstGeom>
        </p:spPr>
      </p:pic>
      <p:sp>
        <p:nvSpPr>
          <p:cNvPr id="13" name="Arrondir un rectangle à un seul coin 7"/>
          <p:cNvSpPr/>
          <p:nvPr/>
        </p:nvSpPr>
        <p:spPr>
          <a:xfrm rot="10800000" flipH="1">
            <a:off x="-1" y="-1"/>
            <a:ext cx="703022" cy="2201187"/>
          </a:xfrm>
          <a:prstGeom prst="round1Rect">
            <a:avLst/>
          </a:prstGeom>
          <a:solidFill>
            <a:srgbClr val="D9528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13"/>
          <p:cNvSpPr/>
          <p:nvPr/>
        </p:nvSpPr>
        <p:spPr>
          <a:xfrm>
            <a:off x="8867799" y="-16244"/>
            <a:ext cx="276201" cy="927101"/>
          </a:xfrm>
          <a:prstGeom prst="rect">
            <a:avLst/>
          </a:prstGeom>
          <a:solidFill>
            <a:srgbClr val="D9528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5" name="Rectangle 14"/>
          <p:cNvSpPr/>
          <p:nvPr/>
        </p:nvSpPr>
        <p:spPr>
          <a:xfrm rot="5400000">
            <a:off x="-1559327" y="3163575"/>
            <a:ext cx="3738001" cy="55313"/>
          </a:xfrm>
          <a:prstGeom prst="rect">
            <a:avLst/>
          </a:prstGeom>
          <a:gradFill flip="none" rotWithShape="1">
            <a:gsLst>
              <a:gs pos="39000">
                <a:srgbClr val="D9528D"/>
              </a:gs>
              <a:gs pos="100000">
                <a:srgbClr val="FFFFFF">
                  <a:alpha val="0"/>
                </a:srgb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872" y="5787003"/>
            <a:ext cx="930596" cy="930596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2398487" y="6168023"/>
            <a:ext cx="420903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/>
            <a:r>
              <a:rPr lang="fa-IR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Koodak" pitchFamily="2" charset="-78"/>
              </a:rPr>
              <a:t>فلومتر راداری </a:t>
            </a:r>
            <a:r>
              <a:rPr lang="en-US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otlight MT Light" pitchFamily="18" charset="0"/>
                <a:cs typeface="2  Koodak" pitchFamily="2" charset="-78"/>
              </a:rPr>
              <a:t>Raven-Eye</a:t>
            </a:r>
            <a:r>
              <a:rPr lang="fa-IR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Koodak" pitchFamily="2" charset="-78"/>
              </a:rPr>
              <a:t>  ( چشم کلاغ ) کاملاً غیر تماسی </a:t>
            </a:r>
          </a:p>
        </p:txBody>
      </p:sp>
      <p:sp>
        <p:nvSpPr>
          <p:cNvPr id="18" name="Rectangle 17"/>
          <p:cNvSpPr/>
          <p:nvPr/>
        </p:nvSpPr>
        <p:spPr>
          <a:xfrm>
            <a:off x="980501" y="216475"/>
            <a:ext cx="784099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fa-IR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Titr" pitchFamily="2" charset="-78"/>
              </a:rPr>
              <a:t>انگلیس  : </a:t>
            </a:r>
            <a:r>
              <a:rPr lang="fa-IR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Titr" pitchFamily="2" charset="-78"/>
              </a:rPr>
              <a:t>ورودی تصفیه خانه فاضلاب       </a:t>
            </a:r>
            <a:r>
              <a:rPr lang="fr-FR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Titr" pitchFamily="2" charset="-78"/>
              </a:rPr>
              <a:t>United </a:t>
            </a:r>
            <a:r>
              <a:rPr lang="fr-FR" sz="2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Titr" pitchFamily="2" charset="-78"/>
              </a:rPr>
              <a:t>Kingdom</a:t>
            </a:r>
            <a:r>
              <a:rPr lang="fr-FR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Titr" pitchFamily="2" charset="-78"/>
              </a:rPr>
              <a:t>: WWTP</a:t>
            </a:r>
          </a:p>
        </p:txBody>
      </p:sp>
      <p:sp>
        <p:nvSpPr>
          <p:cNvPr id="19" name="Rectangle 18"/>
          <p:cNvSpPr/>
          <p:nvPr/>
        </p:nvSpPr>
        <p:spPr>
          <a:xfrm rot="16200000">
            <a:off x="-472761" y="824494"/>
            <a:ext cx="162897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a-IR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Farnaz" pitchFamily="2" charset="-78"/>
              </a:rPr>
              <a:t>تصفیه خانه ها  </a:t>
            </a:r>
            <a:endParaRPr lang="fa-IR" sz="1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utura Std Book" pitchFamily="34" charset="0"/>
              <a:cs typeface="2  Farnaz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319300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:cover/>
        <p:sndAc>
          <p:stSnd>
            <p:snd r:embed="rId2" name="click.wav"/>
          </p:stSnd>
        </p:sndAc>
      </p:transition>
    </mc:Choice>
    <mc:Fallback xmlns="">
      <p:transition spd="slow" advTm="4000">
        <p:cover/>
        <p:sndAc>
          <p:stSnd>
            <p:snd r:embed="rId6" name="click.wav"/>
          </p:stSnd>
        </p:sndAc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3" descr="FLO TRONIC petit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8139" y="5944189"/>
            <a:ext cx="1453359" cy="616224"/>
          </a:xfrm>
          <a:prstGeom prst="rect">
            <a:avLst/>
          </a:prstGeom>
        </p:spPr>
      </p:pic>
      <p:sp>
        <p:nvSpPr>
          <p:cNvPr id="13" name="Arrondir un rectangle à un seul coin 7"/>
          <p:cNvSpPr/>
          <p:nvPr/>
        </p:nvSpPr>
        <p:spPr>
          <a:xfrm rot="10800000" flipH="1">
            <a:off x="-1" y="-1"/>
            <a:ext cx="703022" cy="2201187"/>
          </a:xfrm>
          <a:prstGeom prst="round1Rect">
            <a:avLst/>
          </a:prstGeom>
          <a:solidFill>
            <a:srgbClr val="D9528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13"/>
          <p:cNvSpPr/>
          <p:nvPr/>
        </p:nvSpPr>
        <p:spPr>
          <a:xfrm>
            <a:off x="8867799" y="-16244"/>
            <a:ext cx="276201" cy="927101"/>
          </a:xfrm>
          <a:prstGeom prst="rect">
            <a:avLst/>
          </a:prstGeom>
          <a:solidFill>
            <a:srgbClr val="D9528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5" name="Rectangle 14"/>
          <p:cNvSpPr/>
          <p:nvPr/>
        </p:nvSpPr>
        <p:spPr>
          <a:xfrm rot="5400000">
            <a:off x="-1559327" y="3163575"/>
            <a:ext cx="3738001" cy="55313"/>
          </a:xfrm>
          <a:prstGeom prst="rect">
            <a:avLst/>
          </a:prstGeom>
          <a:gradFill flip="none" rotWithShape="1">
            <a:gsLst>
              <a:gs pos="39000">
                <a:srgbClr val="D9528D"/>
              </a:gs>
              <a:gs pos="100000">
                <a:srgbClr val="FFFFFF">
                  <a:alpha val="0"/>
                </a:srgb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872" y="5787003"/>
            <a:ext cx="930596" cy="930596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2398487" y="6168023"/>
            <a:ext cx="420903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/>
            <a:r>
              <a:rPr lang="fa-IR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Koodak" pitchFamily="2" charset="-78"/>
              </a:rPr>
              <a:t>فلومتر راداری </a:t>
            </a:r>
            <a:r>
              <a:rPr lang="en-US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otlight MT Light" pitchFamily="18" charset="0"/>
                <a:cs typeface="2  Koodak" pitchFamily="2" charset="-78"/>
              </a:rPr>
              <a:t>Raven-Eye</a:t>
            </a:r>
            <a:r>
              <a:rPr lang="fa-IR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Koodak" pitchFamily="2" charset="-78"/>
              </a:rPr>
              <a:t>  ( چشم کلاغ ) کاملاً غیر تماسی </a:t>
            </a:r>
          </a:p>
        </p:txBody>
      </p:sp>
      <p:sp>
        <p:nvSpPr>
          <p:cNvPr id="18" name="Rectangle 17"/>
          <p:cNvSpPr/>
          <p:nvPr/>
        </p:nvSpPr>
        <p:spPr>
          <a:xfrm>
            <a:off x="980501" y="216475"/>
            <a:ext cx="784099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fa-IR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Titr" pitchFamily="2" charset="-78"/>
              </a:rPr>
              <a:t>انگلیس  : </a:t>
            </a:r>
            <a:r>
              <a:rPr lang="fa-IR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Titr" pitchFamily="2" charset="-78"/>
              </a:rPr>
              <a:t>ورودی تصفیه خانه فاضلاب       </a:t>
            </a:r>
            <a:r>
              <a:rPr lang="fr-FR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Titr" pitchFamily="2" charset="-78"/>
              </a:rPr>
              <a:t>United </a:t>
            </a:r>
            <a:r>
              <a:rPr lang="fr-FR" sz="2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Titr" pitchFamily="2" charset="-78"/>
              </a:rPr>
              <a:t>Kingdom</a:t>
            </a:r>
            <a:r>
              <a:rPr lang="fr-FR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Titr" pitchFamily="2" charset="-78"/>
              </a:rPr>
              <a:t>: WWTP</a:t>
            </a:r>
          </a:p>
        </p:txBody>
      </p:sp>
      <p:sp>
        <p:nvSpPr>
          <p:cNvPr id="19" name="Rectangle 18"/>
          <p:cNvSpPr/>
          <p:nvPr/>
        </p:nvSpPr>
        <p:spPr>
          <a:xfrm rot="16200000">
            <a:off x="-472761" y="824494"/>
            <a:ext cx="162897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a-IR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Farnaz" pitchFamily="2" charset="-78"/>
              </a:rPr>
              <a:t>تصفیه خانه ها  </a:t>
            </a:r>
            <a:endParaRPr lang="fa-IR" sz="1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utura Std Book" pitchFamily="34" charset="0"/>
              <a:cs typeface="2  Farnaz" pitchFamily="2" charset="-7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806450"/>
            <a:ext cx="5334000" cy="524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890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:cover/>
        <p:sndAc>
          <p:stSnd>
            <p:snd r:embed="rId2" name="click.wav"/>
          </p:stSnd>
        </p:sndAc>
      </p:transition>
    </mc:Choice>
    <mc:Fallback xmlns="">
      <p:transition spd="slow" advTm="4000">
        <p:cover/>
        <p:sndAc>
          <p:stSnd>
            <p:snd r:embed="rId6" name="click.wav"/>
          </p:stSnd>
        </p:sndAc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3" descr="FLO TRONIC petit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8139" y="5944189"/>
            <a:ext cx="1453359" cy="616224"/>
          </a:xfrm>
          <a:prstGeom prst="rect">
            <a:avLst/>
          </a:prstGeom>
        </p:spPr>
      </p:pic>
      <p:sp>
        <p:nvSpPr>
          <p:cNvPr id="13" name="Arrondir un rectangle à un seul coin 7"/>
          <p:cNvSpPr/>
          <p:nvPr/>
        </p:nvSpPr>
        <p:spPr>
          <a:xfrm rot="10800000" flipH="1">
            <a:off x="-1" y="-1"/>
            <a:ext cx="703022" cy="2201187"/>
          </a:xfrm>
          <a:prstGeom prst="round1Rect">
            <a:avLst/>
          </a:prstGeom>
          <a:solidFill>
            <a:srgbClr val="D9528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13"/>
          <p:cNvSpPr/>
          <p:nvPr/>
        </p:nvSpPr>
        <p:spPr>
          <a:xfrm>
            <a:off x="8867799" y="-16244"/>
            <a:ext cx="276201" cy="927101"/>
          </a:xfrm>
          <a:prstGeom prst="rect">
            <a:avLst/>
          </a:prstGeom>
          <a:solidFill>
            <a:srgbClr val="D9528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5" name="Rectangle 14"/>
          <p:cNvSpPr/>
          <p:nvPr/>
        </p:nvSpPr>
        <p:spPr>
          <a:xfrm rot="5400000">
            <a:off x="-1559327" y="3163575"/>
            <a:ext cx="3738001" cy="55313"/>
          </a:xfrm>
          <a:prstGeom prst="rect">
            <a:avLst/>
          </a:prstGeom>
          <a:gradFill flip="none" rotWithShape="1">
            <a:gsLst>
              <a:gs pos="39000">
                <a:srgbClr val="D9528D"/>
              </a:gs>
              <a:gs pos="100000">
                <a:srgbClr val="FFFFFF">
                  <a:alpha val="0"/>
                </a:srgb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872" y="5787003"/>
            <a:ext cx="930596" cy="930596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2398487" y="6168023"/>
            <a:ext cx="420903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/>
            <a:r>
              <a:rPr lang="fa-IR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Koodak" pitchFamily="2" charset="-78"/>
              </a:rPr>
              <a:t>فلومتر راداری </a:t>
            </a:r>
            <a:r>
              <a:rPr lang="en-US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otlight MT Light" pitchFamily="18" charset="0"/>
                <a:cs typeface="2  Koodak" pitchFamily="2" charset="-78"/>
              </a:rPr>
              <a:t>Raven-Eye</a:t>
            </a:r>
            <a:r>
              <a:rPr lang="fa-IR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Koodak" pitchFamily="2" charset="-78"/>
              </a:rPr>
              <a:t>  ( چشم کلاغ ) کاملاً غیر تماسی </a:t>
            </a:r>
          </a:p>
        </p:txBody>
      </p:sp>
      <p:sp>
        <p:nvSpPr>
          <p:cNvPr id="18" name="Rectangle 17"/>
          <p:cNvSpPr/>
          <p:nvPr/>
        </p:nvSpPr>
        <p:spPr>
          <a:xfrm>
            <a:off x="980501" y="216475"/>
            <a:ext cx="784099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fa-IR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Titr" pitchFamily="2" charset="-78"/>
              </a:rPr>
              <a:t>انگلیس  : </a:t>
            </a:r>
            <a:r>
              <a:rPr lang="fa-IR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Titr" pitchFamily="2" charset="-78"/>
              </a:rPr>
              <a:t>ورودی تصفیه خانه فاضلاب       </a:t>
            </a:r>
            <a:r>
              <a:rPr lang="fr-FR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Titr" pitchFamily="2" charset="-78"/>
              </a:rPr>
              <a:t>United </a:t>
            </a:r>
            <a:r>
              <a:rPr lang="fr-FR" sz="2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Titr" pitchFamily="2" charset="-78"/>
              </a:rPr>
              <a:t>Kingdom</a:t>
            </a:r>
            <a:r>
              <a:rPr lang="fr-FR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Titr" pitchFamily="2" charset="-78"/>
              </a:rPr>
              <a:t>: WWTP</a:t>
            </a:r>
          </a:p>
        </p:txBody>
      </p:sp>
      <p:sp>
        <p:nvSpPr>
          <p:cNvPr id="19" name="Rectangle 18"/>
          <p:cNvSpPr/>
          <p:nvPr/>
        </p:nvSpPr>
        <p:spPr>
          <a:xfrm rot="16200000">
            <a:off x="-472761" y="824494"/>
            <a:ext cx="162897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a-IR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Farnaz" pitchFamily="2" charset="-78"/>
              </a:rPr>
              <a:t>تصفیه خانه ها  </a:t>
            </a:r>
            <a:endParaRPr lang="fa-IR" sz="1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utura Std Book" pitchFamily="34" charset="0"/>
              <a:cs typeface="2  Farnaz" pitchFamily="2" charset="-7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501" y="910857"/>
            <a:ext cx="7543978" cy="4686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168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:cover/>
        <p:sndAc>
          <p:stSnd>
            <p:snd r:embed="rId2" name="click.wav"/>
          </p:stSnd>
        </p:sndAc>
      </p:transition>
    </mc:Choice>
    <mc:Fallback xmlns="">
      <p:transition spd="slow" advTm="4000">
        <p:cover/>
        <p:sndAc>
          <p:stSnd>
            <p:snd r:embed="rId6" name="click.wav"/>
          </p:stSnd>
        </p:sndAc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3042" y="678140"/>
            <a:ext cx="3019925" cy="53687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2" name="Image 3" descr="FLO TRONIC petit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8139" y="5944189"/>
            <a:ext cx="1453359" cy="616224"/>
          </a:xfrm>
          <a:prstGeom prst="rect">
            <a:avLst/>
          </a:prstGeom>
        </p:spPr>
      </p:pic>
      <p:sp>
        <p:nvSpPr>
          <p:cNvPr id="13" name="Arrondir un rectangle à un seul coin 7"/>
          <p:cNvSpPr/>
          <p:nvPr/>
        </p:nvSpPr>
        <p:spPr>
          <a:xfrm rot="10800000" flipH="1">
            <a:off x="-1" y="-1"/>
            <a:ext cx="703022" cy="2201187"/>
          </a:xfrm>
          <a:prstGeom prst="round1Rect">
            <a:avLst/>
          </a:prstGeom>
          <a:solidFill>
            <a:srgbClr val="D9528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13"/>
          <p:cNvSpPr/>
          <p:nvPr/>
        </p:nvSpPr>
        <p:spPr>
          <a:xfrm>
            <a:off x="8867799" y="-16244"/>
            <a:ext cx="276201" cy="927101"/>
          </a:xfrm>
          <a:prstGeom prst="rect">
            <a:avLst/>
          </a:prstGeom>
          <a:solidFill>
            <a:srgbClr val="D9528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5" name="Rectangle 14"/>
          <p:cNvSpPr/>
          <p:nvPr/>
        </p:nvSpPr>
        <p:spPr>
          <a:xfrm rot="5400000">
            <a:off x="-1559327" y="3163575"/>
            <a:ext cx="3738001" cy="55313"/>
          </a:xfrm>
          <a:prstGeom prst="rect">
            <a:avLst/>
          </a:prstGeom>
          <a:gradFill flip="none" rotWithShape="1">
            <a:gsLst>
              <a:gs pos="39000">
                <a:srgbClr val="D9528D"/>
              </a:gs>
              <a:gs pos="100000">
                <a:srgbClr val="FFFFFF">
                  <a:alpha val="0"/>
                </a:srgb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872" y="5787003"/>
            <a:ext cx="930596" cy="930596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2398487" y="6168023"/>
            <a:ext cx="420903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/>
            <a:r>
              <a:rPr lang="fa-IR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Koodak" pitchFamily="2" charset="-78"/>
              </a:rPr>
              <a:t>فلومتر راداری </a:t>
            </a:r>
            <a:r>
              <a:rPr lang="en-US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otlight MT Light" pitchFamily="18" charset="0"/>
                <a:cs typeface="2  Koodak" pitchFamily="2" charset="-78"/>
              </a:rPr>
              <a:t>Raven-Eye</a:t>
            </a:r>
            <a:r>
              <a:rPr lang="fa-IR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Koodak" pitchFamily="2" charset="-78"/>
              </a:rPr>
              <a:t>  ( چشم کلاغ ) کاملاً غیر تماسی </a:t>
            </a:r>
          </a:p>
        </p:txBody>
      </p:sp>
      <p:sp>
        <p:nvSpPr>
          <p:cNvPr id="19" name="Rectangle 18"/>
          <p:cNvSpPr/>
          <p:nvPr/>
        </p:nvSpPr>
        <p:spPr>
          <a:xfrm rot="16200000">
            <a:off x="-472761" y="824494"/>
            <a:ext cx="162897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a-IR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Farnaz" pitchFamily="2" charset="-78"/>
              </a:rPr>
              <a:t>تصفیه خانه ها  </a:t>
            </a:r>
            <a:endParaRPr lang="fa-IR" sz="1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utura Std Book" pitchFamily="34" charset="0"/>
              <a:cs typeface="2  Farnaz" pitchFamily="2" charset="-78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980501" y="216475"/>
            <a:ext cx="784099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fa-IR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Titr" pitchFamily="2" charset="-78"/>
              </a:rPr>
              <a:t>انگلیس  : </a:t>
            </a:r>
            <a:r>
              <a:rPr lang="fa-IR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Titr" pitchFamily="2" charset="-78"/>
              </a:rPr>
              <a:t>ورودی تصفیه خانه فاضلاب       </a:t>
            </a:r>
            <a:r>
              <a:rPr lang="fr-FR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Titr" pitchFamily="2" charset="-78"/>
              </a:rPr>
              <a:t>United </a:t>
            </a:r>
            <a:r>
              <a:rPr lang="fr-FR" sz="2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Titr" pitchFamily="2" charset="-78"/>
              </a:rPr>
              <a:t>Kingdom</a:t>
            </a:r>
            <a:r>
              <a:rPr lang="fr-FR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Titr" pitchFamily="2" charset="-78"/>
              </a:rPr>
              <a:t>: WWTP</a:t>
            </a:r>
          </a:p>
        </p:txBody>
      </p:sp>
    </p:spTree>
    <p:extLst>
      <p:ext uri="{BB962C8B-B14F-4D97-AF65-F5344CB8AC3E}">
        <p14:creationId xmlns:p14="http://schemas.microsoft.com/office/powerpoint/2010/main" val="38578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:cover/>
        <p:sndAc>
          <p:stSnd>
            <p:snd r:embed="rId2" name="click.wav"/>
          </p:stSnd>
        </p:sndAc>
      </p:transition>
    </mc:Choice>
    <mc:Fallback xmlns="">
      <p:transition spd="slow" advTm="4000">
        <p:cover/>
        <p:sndAc>
          <p:stSnd>
            <p:snd r:embed="rId6" name="click.wav"/>
          </p:stSnd>
        </p:sndAc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FLO TRONIC petit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8139" y="5944189"/>
            <a:ext cx="1453359" cy="616224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30484" y="240840"/>
            <a:ext cx="849101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fa-IR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Titr" pitchFamily="2" charset="-78"/>
              </a:rPr>
              <a:t>ایران - کرمانشاه: </a:t>
            </a:r>
            <a:r>
              <a:rPr lang="fa-IR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Titr" pitchFamily="2" charset="-78"/>
              </a:rPr>
              <a:t>کانال ورودی تصفیه خانه فاضلاب         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Titr" pitchFamily="2" charset="-78"/>
              </a:rPr>
              <a:t>Iran-</a:t>
            </a:r>
            <a: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Titr" pitchFamily="2" charset="-78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Titr" pitchFamily="2" charset="-78"/>
              </a:rPr>
              <a:t>kermanshah</a:t>
            </a:r>
            <a:endParaRPr lang="fr-FR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utura Std Book" pitchFamily="34" charset="0"/>
              <a:cs typeface="2  Titr" pitchFamily="2" charset="-78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872" y="5787003"/>
            <a:ext cx="930596" cy="930596"/>
          </a:xfrm>
          <a:prstGeom prst="rect">
            <a:avLst/>
          </a:prstGeom>
        </p:spPr>
      </p:pic>
      <p:sp>
        <p:nvSpPr>
          <p:cNvPr id="8" name="Arrondir un rectangle à un seul coin 7"/>
          <p:cNvSpPr/>
          <p:nvPr/>
        </p:nvSpPr>
        <p:spPr>
          <a:xfrm rot="10800000" flipH="1">
            <a:off x="-1" y="0"/>
            <a:ext cx="703022" cy="2184942"/>
          </a:xfrm>
          <a:prstGeom prst="round1Rect">
            <a:avLst/>
          </a:prstGeom>
          <a:solidFill>
            <a:srgbClr val="CDE92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/>
          <p:cNvSpPr/>
          <p:nvPr/>
        </p:nvSpPr>
        <p:spPr>
          <a:xfrm rot="5400000">
            <a:off x="-1566173" y="3163575"/>
            <a:ext cx="3738001" cy="55313"/>
          </a:xfrm>
          <a:prstGeom prst="rect">
            <a:avLst/>
          </a:prstGeom>
          <a:gradFill flip="none" rotWithShape="1">
            <a:gsLst>
              <a:gs pos="39000">
                <a:srgbClr val="CDE92A"/>
              </a:gs>
              <a:gs pos="100000">
                <a:srgbClr val="FFFFFF">
                  <a:alpha val="0"/>
                </a:srgb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/>
          <p:cNvSpPr/>
          <p:nvPr/>
        </p:nvSpPr>
        <p:spPr>
          <a:xfrm>
            <a:off x="8867799" y="-16244"/>
            <a:ext cx="276201" cy="927101"/>
          </a:xfrm>
          <a:prstGeom prst="rect">
            <a:avLst/>
          </a:prstGeom>
          <a:solidFill>
            <a:srgbClr val="CDE92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1" name="Rectangle 10"/>
          <p:cNvSpPr/>
          <p:nvPr/>
        </p:nvSpPr>
        <p:spPr>
          <a:xfrm rot="16200000">
            <a:off x="-752476" y="896017"/>
            <a:ext cx="2188421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a-IR" sz="1500" dirty="0">
                <a:solidFill>
                  <a:schemeClr val="tx1">
                    <a:lumMod val="60000"/>
                    <a:lumOff val="40000"/>
                  </a:schemeClr>
                </a:solidFill>
                <a:latin typeface="Futura Std Book" pitchFamily="34" charset="0"/>
                <a:cs typeface="2  Farnaz" pitchFamily="2" charset="-78"/>
              </a:rPr>
              <a:t>صنایع و نیروگاههای برق آبی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398487" y="6168023"/>
            <a:ext cx="420903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/>
            <a:r>
              <a:rPr lang="fa-IR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Koodak" pitchFamily="2" charset="-78"/>
              </a:rPr>
              <a:t>فلومتر راداری </a:t>
            </a:r>
            <a:r>
              <a:rPr lang="en-US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otlight MT Light" pitchFamily="18" charset="0"/>
                <a:cs typeface="2  Koodak" pitchFamily="2" charset="-78"/>
              </a:rPr>
              <a:t>Raven-Eye</a:t>
            </a:r>
            <a:r>
              <a:rPr lang="fa-IR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Koodak" pitchFamily="2" charset="-78"/>
              </a:rPr>
              <a:t>  ( چشم کلاغ ) کاملاً غیر تماسی </a:t>
            </a:r>
          </a:p>
        </p:txBody>
      </p:sp>
      <p:pic>
        <p:nvPicPr>
          <p:cNvPr id="14" name="Content Placeholder 13" descr="DSC08367.JPG"/>
          <p:cNvPicPr>
            <a:picLocks noGrp="1" noChangeAspect="1"/>
          </p:cNvPicPr>
          <p:nvPr>
            <p:ph idx="1"/>
          </p:nvPr>
        </p:nvPicPr>
        <p:blipFill>
          <a:blip r:embed="rId5" cstate="print"/>
          <a:stretch>
            <a:fillRect/>
          </a:stretch>
        </p:blipFill>
        <p:spPr>
          <a:xfrm>
            <a:off x="1146468" y="943073"/>
            <a:ext cx="6803433" cy="4843930"/>
          </a:xfrm>
        </p:spPr>
      </p:pic>
      <p:sp>
        <p:nvSpPr>
          <p:cNvPr id="15" name="Arrondir un rectangle à un seul coin 7"/>
          <p:cNvSpPr/>
          <p:nvPr/>
        </p:nvSpPr>
        <p:spPr>
          <a:xfrm rot="10800000" flipH="1">
            <a:off x="-1" y="-1"/>
            <a:ext cx="703022" cy="2201187"/>
          </a:xfrm>
          <a:prstGeom prst="round1Rect">
            <a:avLst/>
          </a:prstGeom>
          <a:solidFill>
            <a:srgbClr val="D9528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Rectangle 15"/>
          <p:cNvSpPr/>
          <p:nvPr/>
        </p:nvSpPr>
        <p:spPr>
          <a:xfrm rot="16200000">
            <a:off x="-472761" y="824494"/>
            <a:ext cx="162897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a-IR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Farnaz" pitchFamily="2" charset="-78"/>
              </a:rPr>
              <a:t>تصفیه خانه ها  </a:t>
            </a:r>
            <a:endParaRPr lang="fa-IR" sz="1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utura Std Book" pitchFamily="34" charset="0"/>
              <a:cs typeface="2  Farnaz" pitchFamily="2" charset="-78"/>
            </a:endParaRPr>
          </a:p>
        </p:txBody>
      </p:sp>
      <p:sp>
        <p:nvSpPr>
          <p:cNvPr id="17" name="Rectangle 16"/>
          <p:cNvSpPr/>
          <p:nvPr/>
        </p:nvSpPr>
        <p:spPr>
          <a:xfrm rot="5400000">
            <a:off x="-1559327" y="3572379"/>
            <a:ext cx="3738001" cy="55313"/>
          </a:xfrm>
          <a:prstGeom prst="rect">
            <a:avLst/>
          </a:prstGeom>
          <a:gradFill flip="none" rotWithShape="1">
            <a:gsLst>
              <a:gs pos="39000">
                <a:srgbClr val="D9528D"/>
              </a:gs>
              <a:gs pos="100000">
                <a:srgbClr val="FFFFFF">
                  <a:alpha val="0"/>
                </a:srgb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Rectangle 17"/>
          <p:cNvSpPr/>
          <p:nvPr/>
        </p:nvSpPr>
        <p:spPr>
          <a:xfrm>
            <a:off x="8880345" y="-14456"/>
            <a:ext cx="276201" cy="927101"/>
          </a:xfrm>
          <a:prstGeom prst="rect">
            <a:avLst/>
          </a:prstGeom>
          <a:solidFill>
            <a:srgbClr val="D9528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:cover/>
        <p:sndAc>
          <p:stSnd>
            <p:snd r:embed="rId2" name="click.wav"/>
          </p:stSnd>
        </p:sndAc>
      </p:transition>
    </mc:Choice>
    <mc:Fallback xmlns="">
      <p:transition spd="slow" advTm="4000">
        <p:cover/>
        <p:sndAc>
          <p:stSnd>
            <p:snd r:embed="rId6" name="click.wav"/>
          </p:stSnd>
        </p:sndAc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6508" y="803538"/>
            <a:ext cx="3792993" cy="53644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2" name="Image 3" descr="FLO TRONIC petit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8139" y="5944189"/>
            <a:ext cx="1453359" cy="616224"/>
          </a:xfrm>
          <a:prstGeom prst="rect">
            <a:avLst/>
          </a:prstGeom>
        </p:spPr>
      </p:pic>
      <p:sp>
        <p:nvSpPr>
          <p:cNvPr id="13" name="Arrondir un rectangle à un seul coin 7"/>
          <p:cNvSpPr/>
          <p:nvPr/>
        </p:nvSpPr>
        <p:spPr>
          <a:xfrm rot="10800000" flipH="1">
            <a:off x="-1" y="-1"/>
            <a:ext cx="703022" cy="2201187"/>
          </a:xfrm>
          <a:prstGeom prst="round1Rect">
            <a:avLst/>
          </a:prstGeom>
          <a:solidFill>
            <a:srgbClr val="D9528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13"/>
          <p:cNvSpPr/>
          <p:nvPr/>
        </p:nvSpPr>
        <p:spPr>
          <a:xfrm>
            <a:off x="8867799" y="-16244"/>
            <a:ext cx="276201" cy="927101"/>
          </a:xfrm>
          <a:prstGeom prst="rect">
            <a:avLst/>
          </a:prstGeom>
          <a:solidFill>
            <a:srgbClr val="D9528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5" name="Rectangle 14"/>
          <p:cNvSpPr/>
          <p:nvPr/>
        </p:nvSpPr>
        <p:spPr>
          <a:xfrm rot="5400000">
            <a:off x="-1559327" y="3163575"/>
            <a:ext cx="3738001" cy="55313"/>
          </a:xfrm>
          <a:prstGeom prst="rect">
            <a:avLst/>
          </a:prstGeom>
          <a:gradFill flip="none" rotWithShape="1">
            <a:gsLst>
              <a:gs pos="39000">
                <a:srgbClr val="D9528D"/>
              </a:gs>
              <a:gs pos="100000">
                <a:srgbClr val="FFFFFF">
                  <a:alpha val="0"/>
                </a:srgb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872" y="5787003"/>
            <a:ext cx="930596" cy="930596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2398487" y="6168023"/>
            <a:ext cx="420903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/>
            <a:r>
              <a:rPr lang="fa-IR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Koodak" pitchFamily="2" charset="-78"/>
              </a:rPr>
              <a:t>فلومتر راداری </a:t>
            </a:r>
            <a:r>
              <a:rPr lang="en-US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otlight MT Light" pitchFamily="18" charset="0"/>
                <a:cs typeface="2  Koodak" pitchFamily="2" charset="-78"/>
              </a:rPr>
              <a:t>Raven-Eye</a:t>
            </a:r>
            <a:r>
              <a:rPr lang="fa-IR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Koodak" pitchFamily="2" charset="-78"/>
              </a:rPr>
              <a:t>  ( چشم کلاغ ) کاملاً غیر تماسی </a:t>
            </a:r>
          </a:p>
        </p:txBody>
      </p:sp>
      <p:sp>
        <p:nvSpPr>
          <p:cNvPr id="19" name="Rectangle 18"/>
          <p:cNvSpPr/>
          <p:nvPr/>
        </p:nvSpPr>
        <p:spPr>
          <a:xfrm rot="16200000">
            <a:off x="-472761" y="824494"/>
            <a:ext cx="162897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a-IR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Farnaz" pitchFamily="2" charset="-78"/>
              </a:rPr>
              <a:t>تصفیه خانه ها  </a:t>
            </a:r>
            <a:endParaRPr lang="fa-IR" sz="1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utura Std Book" pitchFamily="34" charset="0"/>
              <a:cs typeface="2  Farnaz" pitchFamily="2" charset="-78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608463" y="216475"/>
            <a:ext cx="721303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fa-IR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Titr" pitchFamily="2" charset="-78"/>
              </a:rPr>
              <a:t>رومانی : </a:t>
            </a:r>
            <a:r>
              <a:rPr lang="fa-IR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Titr" pitchFamily="2" charset="-78"/>
              </a:rPr>
              <a:t>ورودی تصفیه خانه فاضلاب       </a:t>
            </a:r>
            <a:r>
              <a:rPr lang="fr-FR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Titr" pitchFamily="2" charset="-78"/>
              </a:rPr>
              <a:t>Romania: </a:t>
            </a:r>
            <a:r>
              <a:rPr lang="fr-FR" sz="2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Titr" pitchFamily="2" charset="-78"/>
              </a:rPr>
              <a:t>Katalin</a:t>
            </a:r>
            <a:r>
              <a:rPr lang="fr-FR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Titr" pitchFamily="2" charset="-78"/>
              </a:rPr>
              <a:t> </a:t>
            </a:r>
            <a:r>
              <a:rPr lang="fr-FR" sz="2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Titr" pitchFamily="2" charset="-78"/>
              </a:rPr>
              <a:t>Nohse</a:t>
            </a:r>
            <a:endParaRPr lang="fr-FR" sz="2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utura Std Book" pitchFamily="34" charset="0"/>
              <a:cs typeface="2  Titr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774232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:cover/>
        <p:sndAc>
          <p:stSnd>
            <p:snd r:embed="rId2" name="click.wav"/>
          </p:stSnd>
        </p:sndAc>
      </p:transition>
    </mc:Choice>
    <mc:Fallback xmlns="">
      <p:transition spd="slow" advTm="4000">
        <p:cover/>
        <p:sndAc>
          <p:stSnd>
            <p:snd r:embed="rId6" name="click.wav"/>
          </p:stSnd>
        </p:sndAc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3" descr="FLO TRONIC petit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8139" y="5944189"/>
            <a:ext cx="1453359" cy="616224"/>
          </a:xfrm>
          <a:prstGeom prst="rect">
            <a:avLst/>
          </a:prstGeom>
        </p:spPr>
      </p:pic>
      <p:sp>
        <p:nvSpPr>
          <p:cNvPr id="13" name="Arrondir un rectangle à un seul coin 7"/>
          <p:cNvSpPr/>
          <p:nvPr/>
        </p:nvSpPr>
        <p:spPr>
          <a:xfrm rot="10800000" flipH="1">
            <a:off x="-1" y="-1"/>
            <a:ext cx="703022" cy="2201187"/>
          </a:xfrm>
          <a:prstGeom prst="round1Rect">
            <a:avLst/>
          </a:prstGeom>
          <a:solidFill>
            <a:srgbClr val="D9528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13"/>
          <p:cNvSpPr/>
          <p:nvPr/>
        </p:nvSpPr>
        <p:spPr>
          <a:xfrm>
            <a:off x="8867799" y="-16244"/>
            <a:ext cx="276201" cy="927101"/>
          </a:xfrm>
          <a:prstGeom prst="rect">
            <a:avLst/>
          </a:prstGeom>
          <a:solidFill>
            <a:srgbClr val="D9528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5" name="Rectangle 14"/>
          <p:cNvSpPr/>
          <p:nvPr/>
        </p:nvSpPr>
        <p:spPr>
          <a:xfrm rot="5400000">
            <a:off x="-1559327" y="3163575"/>
            <a:ext cx="3738001" cy="55313"/>
          </a:xfrm>
          <a:prstGeom prst="rect">
            <a:avLst/>
          </a:prstGeom>
          <a:gradFill flip="none" rotWithShape="1">
            <a:gsLst>
              <a:gs pos="39000">
                <a:srgbClr val="D9528D"/>
              </a:gs>
              <a:gs pos="100000">
                <a:srgbClr val="FFFFFF">
                  <a:alpha val="0"/>
                </a:srgb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872" y="5787003"/>
            <a:ext cx="930596" cy="930596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2398487" y="6168023"/>
            <a:ext cx="420903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/>
            <a:r>
              <a:rPr lang="fa-IR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Koodak" pitchFamily="2" charset="-78"/>
              </a:rPr>
              <a:t>فلومتر راداری </a:t>
            </a:r>
            <a:r>
              <a:rPr lang="en-US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otlight MT Light" pitchFamily="18" charset="0"/>
                <a:cs typeface="2  Koodak" pitchFamily="2" charset="-78"/>
              </a:rPr>
              <a:t>Raven-Eye</a:t>
            </a:r>
            <a:r>
              <a:rPr lang="fa-IR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Koodak" pitchFamily="2" charset="-78"/>
              </a:rPr>
              <a:t>  ( چشم کلاغ ) کاملاً غیر تماسی 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608463" y="216475"/>
            <a:ext cx="721303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fa-IR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Titr" pitchFamily="2" charset="-78"/>
              </a:rPr>
              <a:t>آلمان : ورودی تصفیه خانه                    </a:t>
            </a:r>
            <a:r>
              <a:rPr lang="fa-IR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Titr" pitchFamily="2" charset="-78"/>
              </a:rPr>
              <a:t> </a:t>
            </a:r>
            <a:r>
              <a:rPr lang="fr-FR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Titr" pitchFamily="2" charset="-78"/>
              </a:rPr>
              <a:t> </a:t>
            </a:r>
            <a:r>
              <a:rPr lang="en-US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Titr" pitchFamily="2" charset="-78"/>
              </a:rPr>
              <a:t>Germany </a:t>
            </a:r>
            <a:r>
              <a:rPr lang="fr-FR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Titr" pitchFamily="2" charset="-78"/>
              </a:rPr>
              <a:t>: </a:t>
            </a:r>
            <a:r>
              <a:rPr lang="fr-FR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Titr" pitchFamily="2" charset="-78"/>
              </a:rPr>
              <a:t>WWTP</a:t>
            </a:r>
          </a:p>
        </p:txBody>
      </p:sp>
      <p:sp>
        <p:nvSpPr>
          <p:cNvPr id="19" name="Rectangle 18"/>
          <p:cNvSpPr/>
          <p:nvPr/>
        </p:nvSpPr>
        <p:spPr>
          <a:xfrm rot="16200000">
            <a:off x="-472761" y="824494"/>
            <a:ext cx="162897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a-IR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Farnaz" pitchFamily="2" charset="-78"/>
              </a:rPr>
              <a:t>تصفیه خانه ها  </a:t>
            </a:r>
            <a:endParaRPr lang="fa-IR" sz="1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utura Std Book" pitchFamily="34" charset="0"/>
              <a:cs typeface="2  Farnaz" pitchFamily="2" charset="-7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819" y="728980"/>
            <a:ext cx="6882207" cy="5162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579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:cover/>
        <p:sndAc>
          <p:stSnd>
            <p:snd r:embed="rId2" name="click.wav"/>
          </p:stSnd>
        </p:sndAc>
      </p:transition>
    </mc:Choice>
    <mc:Fallback xmlns="">
      <p:transition spd="slow" advTm="4000">
        <p:cover/>
        <p:sndAc>
          <p:stSnd>
            <p:snd r:embed="rId6" name="click.wav"/>
          </p:stSnd>
        </p:sndAc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3" descr="FLO TRONIC petit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8139" y="5944189"/>
            <a:ext cx="1453359" cy="616224"/>
          </a:xfrm>
          <a:prstGeom prst="rect">
            <a:avLst/>
          </a:prstGeom>
        </p:spPr>
      </p:pic>
      <p:sp>
        <p:nvSpPr>
          <p:cNvPr id="13" name="Arrondir un rectangle à un seul coin 7"/>
          <p:cNvSpPr/>
          <p:nvPr/>
        </p:nvSpPr>
        <p:spPr>
          <a:xfrm rot="10800000" flipH="1">
            <a:off x="-1" y="-1"/>
            <a:ext cx="703022" cy="2201187"/>
          </a:xfrm>
          <a:prstGeom prst="round1Rect">
            <a:avLst/>
          </a:prstGeom>
          <a:solidFill>
            <a:srgbClr val="D9528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13"/>
          <p:cNvSpPr/>
          <p:nvPr/>
        </p:nvSpPr>
        <p:spPr>
          <a:xfrm>
            <a:off x="8867799" y="-16244"/>
            <a:ext cx="276201" cy="927101"/>
          </a:xfrm>
          <a:prstGeom prst="rect">
            <a:avLst/>
          </a:prstGeom>
          <a:solidFill>
            <a:srgbClr val="D9528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5" name="Rectangle 14"/>
          <p:cNvSpPr/>
          <p:nvPr/>
        </p:nvSpPr>
        <p:spPr>
          <a:xfrm rot="5400000">
            <a:off x="-1559327" y="3163575"/>
            <a:ext cx="3738001" cy="55313"/>
          </a:xfrm>
          <a:prstGeom prst="rect">
            <a:avLst/>
          </a:prstGeom>
          <a:gradFill flip="none" rotWithShape="1">
            <a:gsLst>
              <a:gs pos="39000">
                <a:srgbClr val="D9528D"/>
              </a:gs>
              <a:gs pos="100000">
                <a:srgbClr val="FFFFFF">
                  <a:alpha val="0"/>
                </a:srgb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872" y="5787003"/>
            <a:ext cx="930596" cy="930596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2398487" y="6168023"/>
            <a:ext cx="420903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/>
            <a:r>
              <a:rPr lang="fa-IR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Koodak" pitchFamily="2" charset="-78"/>
              </a:rPr>
              <a:t>فلومتر راداری </a:t>
            </a:r>
            <a:r>
              <a:rPr lang="en-US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otlight MT Light" pitchFamily="18" charset="0"/>
                <a:cs typeface="2  Koodak" pitchFamily="2" charset="-78"/>
              </a:rPr>
              <a:t>Raven-Eye</a:t>
            </a:r>
            <a:r>
              <a:rPr lang="fa-IR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Koodak" pitchFamily="2" charset="-78"/>
              </a:rPr>
              <a:t>  ( چشم کلاغ ) کاملاً غیر تماسی 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608463" y="216475"/>
            <a:ext cx="721303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fa-IR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Titr" pitchFamily="2" charset="-78"/>
              </a:rPr>
              <a:t>بلژیک : ورودی تصفیه خانه                    </a:t>
            </a:r>
            <a:r>
              <a:rPr lang="fa-IR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Titr" pitchFamily="2" charset="-78"/>
              </a:rPr>
              <a:t> </a:t>
            </a:r>
            <a:r>
              <a:rPr lang="fr-FR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Titr" pitchFamily="2" charset="-78"/>
              </a:rPr>
              <a:t> </a:t>
            </a:r>
            <a:r>
              <a:rPr lang="en-US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Titr" pitchFamily="2" charset="-78"/>
              </a:rPr>
              <a:t>Belgium </a:t>
            </a:r>
            <a:r>
              <a:rPr lang="fr-FR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Titr" pitchFamily="2" charset="-78"/>
              </a:rPr>
              <a:t>: </a:t>
            </a:r>
            <a:r>
              <a:rPr lang="fr-FR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Titr" pitchFamily="2" charset="-78"/>
              </a:rPr>
              <a:t>WWTP</a:t>
            </a:r>
          </a:p>
        </p:txBody>
      </p:sp>
      <p:sp>
        <p:nvSpPr>
          <p:cNvPr id="19" name="Rectangle 18"/>
          <p:cNvSpPr/>
          <p:nvPr/>
        </p:nvSpPr>
        <p:spPr>
          <a:xfrm rot="16200000">
            <a:off x="-472761" y="824494"/>
            <a:ext cx="162897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a-IR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Farnaz" pitchFamily="2" charset="-78"/>
              </a:rPr>
              <a:t>تصفیه خانه ها  </a:t>
            </a:r>
            <a:endParaRPr lang="fa-IR" sz="1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utura Std Book" pitchFamily="34" charset="0"/>
              <a:cs typeface="2  Farnaz" pitchFamily="2" charset="-7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115" y="678140"/>
            <a:ext cx="7663295" cy="5108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119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:cover/>
        <p:sndAc>
          <p:stSnd>
            <p:snd r:embed="rId2" name="click.wav"/>
          </p:stSnd>
        </p:sndAc>
      </p:transition>
    </mc:Choice>
    <mc:Fallback xmlns="">
      <p:transition spd="slow" advTm="4000">
        <p:cover/>
        <p:sndAc>
          <p:stSnd>
            <p:snd r:embed="rId6" name="click.wav"/>
          </p:stSnd>
        </p:sndAc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468" y="816445"/>
            <a:ext cx="6865244" cy="51277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2" name="Image 3" descr="FLO TRONIC petit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8139" y="5944189"/>
            <a:ext cx="1453359" cy="616224"/>
          </a:xfrm>
          <a:prstGeom prst="rect">
            <a:avLst/>
          </a:prstGeom>
        </p:spPr>
      </p:pic>
      <p:sp>
        <p:nvSpPr>
          <p:cNvPr id="13" name="Arrondir un rectangle à un seul coin 7"/>
          <p:cNvSpPr/>
          <p:nvPr/>
        </p:nvSpPr>
        <p:spPr>
          <a:xfrm rot="10800000" flipH="1">
            <a:off x="-1" y="-1"/>
            <a:ext cx="703022" cy="2201187"/>
          </a:xfrm>
          <a:prstGeom prst="round1Rect">
            <a:avLst/>
          </a:prstGeom>
          <a:solidFill>
            <a:srgbClr val="D9528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13"/>
          <p:cNvSpPr/>
          <p:nvPr/>
        </p:nvSpPr>
        <p:spPr>
          <a:xfrm>
            <a:off x="8867799" y="-16244"/>
            <a:ext cx="276201" cy="927101"/>
          </a:xfrm>
          <a:prstGeom prst="rect">
            <a:avLst/>
          </a:prstGeom>
          <a:solidFill>
            <a:srgbClr val="D9528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5" name="Rectangle 14"/>
          <p:cNvSpPr/>
          <p:nvPr/>
        </p:nvSpPr>
        <p:spPr>
          <a:xfrm rot="5400000">
            <a:off x="-1559327" y="3163575"/>
            <a:ext cx="3738001" cy="55313"/>
          </a:xfrm>
          <a:prstGeom prst="rect">
            <a:avLst/>
          </a:prstGeom>
          <a:gradFill flip="none" rotWithShape="1">
            <a:gsLst>
              <a:gs pos="39000">
                <a:srgbClr val="D9528D"/>
              </a:gs>
              <a:gs pos="100000">
                <a:srgbClr val="FFFFFF">
                  <a:alpha val="0"/>
                </a:srgb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872" y="5787003"/>
            <a:ext cx="930596" cy="930596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2398487" y="6168023"/>
            <a:ext cx="420903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/>
            <a:r>
              <a:rPr lang="fa-IR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Koodak" pitchFamily="2" charset="-78"/>
              </a:rPr>
              <a:t>فلومتر راداری </a:t>
            </a:r>
            <a:r>
              <a:rPr lang="en-US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otlight MT Light" pitchFamily="18" charset="0"/>
                <a:cs typeface="2  Koodak" pitchFamily="2" charset="-78"/>
              </a:rPr>
              <a:t>Raven-Eye</a:t>
            </a:r>
            <a:r>
              <a:rPr lang="fa-IR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Koodak" pitchFamily="2" charset="-78"/>
              </a:rPr>
              <a:t>  ( چشم کلاغ ) کاملاً غیر تماسی </a:t>
            </a:r>
          </a:p>
        </p:txBody>
      </p:sp>
      <p:sp>
        <p:nvSpPr>
          <p:cNvPr id="18" name="Rectangle 17"/>
          <p:cNvSpPr/>
          <p:nvPr/>
        </p:nvSpPr>
        <p:spPr>
          <a:xfrm>
            <a:off x="5266063" y="216475"/>
            <a:ext cx="355543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fa-IR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Titr" pitchFamily="2" charset="-78"/>
              </a:rPr>
              <a:t>خاور میانه   </a:t>
            </a:r>
            <a: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Titr" pitchFamily="2" charset="-78"/>
              </a:rPr>
              <a:t>Middle East</a:t>
            </a:r>
            <a:endParaRPr lang="fa-IR" sz="2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utura Std Book" pitchFamily="34" charset="0"/>
              <a:cs typeface="2  Titr" pitchFamily="2" charset="-78"/>
            </a:endParaRPr>
          </a:p>
        </p:txBody>
      </p:sp>
      <p:sp>
        <p:nvSpPr>
          <p:cNvPr id="19" name="Rectangle 18"/>
          <p:cNvSpPr/>
          <p:nvPr/>
        </p:nvSpPr>
        <p:spPr>
          <a:xfrm rot="16200000">
            <a:off x="-472761" y="824494"/>
            <a:ext cx="162897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a-IR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Farnaz" pitchFamily="2" charset="-78"/>
              </a:rPr>
              <a:t>تصفیه خانه ها  </a:t>
            </a:r>
            <a:endParaRPr lang="fa-IR" sz="1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utura Std Book" pitchFamily="34" charset="0"/>
              <a:cs typeface="2  Farnaz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795800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:cover/>
        <p:sndAc>
          <p:stSnd>
            <p:snd r:embed="rId2" name="click.wav"/>
          </p:stSnd>
        </p:sndAc>
      </p:transition>
    </mc:Choice>
    <mc:Fallback xmlns="">
      <p:transition spd="slow" advTm="4000">
        <p:cover/>
        <p:sndAc>
          <p:stSnd>
            <p:snd r:embed="rId6" name="click.wav"/>
          </p:stSnd>
        </p:sndAc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928788" y="-215174"/>
            <a:ext cx="5272718" cy="70593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2" name="Image 3" descr="FLO TRONIC petit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8139" y="5944189"/>
            <a:ext cx="1453359" cy="616224"/>
          </a:xfrm>
          <a:prstGeom prst="rect">
            <a:avLst/>
          </a:prstGeom>
        </p:spPr>
      </p:pic>
      <p:sp>
        <p:nvSpPr>
          <p:cNvPr id="13" name="Arrondir un rectangle à un seul coin 7"/>
          <p:cNvSpPr/>
          <p:nvPr/>
        </p:nvSpPr>
        <p:spPr>
          <a:xfrm rot="10800000" flipH="1">
            <a:off x="-1" y="-1"/>
            <a:ext cx="703022" cy="2201187"/>
          </a:xfrm>
          <a:prstGeom prst="round1Rect">
            <a:avLst/>
          </a:prstGeom>
          <a:solidFill>
            <a:srgbClr val="D9528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13"/>
          <p:cNvSpPr/>
          <p:nvPr/>
        </p:nvSpPr>
        <p:spPr>
          <a:xfrm>
            <a:off x="8867799" y="-16244"/>
            <a:ext cx="276201" cy="927101"/>
          </a:xfrm>
          <a:prstGeom prst="rect">
            <a:avLst/>
          </a:prstGeom>
          <a:solidFill>
            <a:srgbClr val="D9528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5" name="Rectangle 14"/>
          <p:cNvSpPr/>
          <p:nvPr/>
        </p:nvSpPr>
        <p:spPr>
          <a:xfrm rot="5400000">
            <a:off x="-1559327" y="3163575"/>
            <a:ext cx="3738001" cy="55313"/>
          </a:xfrm>
          <a:prstGeom prst="rect">
            <a:avLst/>
          </a:prstGeom>
          <a:gradFill flip="none" rotWithShape="1">
            <a:gsLst>
              <a:gs pos="39000">
                <a:srgbClr val="D9528D"/>
              </a:gs>
              <a:gs pos="100000">
                <a:srgbClr val="FFFFFF">
                  <a:alpha val="0"/>
                </a:srgb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872" y="5787003"/>
            <a:ext cx="930596" cy="930596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2398487" y="6168023"/>
            <a:ext cx="420903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/>
            <a:r>
              <a:rPr lang="fa-IR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Koodak" pitchFamily="2" charset="-78"/>
              </a:rPr>
              <a:t>فلومتر راداری </a:t>
            </a:r>
            <a:r>
              <a:rPr lang="en-US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otlight MT Light" pitchFamily="18" charset="0"/>
                <a:cs typeface="2  Koodak" pitchFamily="2" charset="-78"/>
              </a:rPr>
              <a:t>Raven-Eye</a:t>
            </a:r>
            <a:r>
              <a:rPr lang="fa-IR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Koodak" pitchFamily="2" charset="-78"/>
              </a:rPr>
              <a:t>  ( چشم کلاغ ) کاملاً غیر تماسی </a:t>
            </a:r>
          </a:p>
        </p:txBody>
      </p:sp>
      <p:sp>
        <p:nvSpPr>
          <p:cNvPr id="19" name="Rectangle 18"/>
          <p:cNvSpPr/>
          <p:nvPr/>
        </p:nvSpPr>
        <p:spPr>
          <a:xfrm rot="16200000">
            <a:off x="-472761" y="824494"/>
            <a:ext cx="162897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a-IR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Farnaz" pitchFamily="2" charset="-78"/>
              </a:rPr>
              <a:t>تصفیه خانه ها  </a:t>
            </a:r>
            <a:endParaRPr lang="fa-IR" sz="1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utura Std Book" pitchFamily="34" charset="0"/>
              <a:cs typeface="2  Farnaz" pitchFamily="2" charset="-78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266063" y="216475"/>
            <a:ext cx="355543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fa-IR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Titr" pitchFamily="2" charset="-78"/>
              </a:rPr>
              <a:t>خاور میانه   </a:t>
            </a:r>
            <a: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Titr" pitchFamily="2" charset="-78"/>
              </a:rPr>
              <a:t>Middle East</a:t>
            </a:r>
            <a:endParaRPr lang="fa-IR" sz="2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utura Std Book" pitchFamily="34" charset="0"/>
              <a:cs typeface="2  Titr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061879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:cover/>
        <p:sndAc>
          <p:stSnd>
            <p:snd r:embed="rId2" name="click.wav"/>
          </p:stSnd>
        </p:sndAc>
      </p:transition>
    </mc:Choice>
    <mc:Fallback xmlns="">
      <p:transition spd="slow" advTm="4000">
        <p:cover/>
        <p:sndAc>
          <p:stSnd>
            <p:snd r:embed="rId6" name="click.wav"/>
          </p:stSnd>
        </p:sndAc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4943" y="1676824"/>
            <a:ext cx="5734114" cy="43005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2" name="Image 3" descr="FLO TRONIC petit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8139" y="5944189"/>
            <a:ext cx="1453359" cy="616224"/>
          </a:xfrm>
          <a:prstGeom prst="rect">
            <a:avLst/>
          </a:prstGeom>
        </p:spPr>
      </p:pic>
      <p:sp>
        <p:nvSpPr>
          <p:cNvPr id="13" name="Arrondir un rectangle à un seul coin 7"/>
          <p:cNvSpPr/>
          <p:nvPr/>
        </p:nvSpPr>
        <p:spPr>
          <a:xfrm rot="10800000" flipH="1">
            <a:off x="-1" y="-1"/>
            <a:ext cx="703022" cy="2201187"/>
          </a:xfrm>
          <a:prstGeom prst="round1Rect">
            <a:avLst/>
          </a:prstGeom>
          <a:solidFill>
            <a:srgbClr val="D9528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13"/>
          <p:cNvSpPr/>
          <p:nvPr/>
        </p:nvSpPr>
        <p:spPr>
          <a:xfrm>
            <a:off x="8867799" y="-16244"/>
            <a:ext cx="276201" cy="927101"/>
          </a:xfrm>
          <a:prstGeom prst="rect">
            <a:avLst/>
          </a:prstGeom>
          <a:solidFill>
            <a:srgbClr val="D9528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5" name="Rectangle 14"/>
          <p:cNvSpPr/>
          <p:nvPr/>
        </p:nvSpPr>
        <p:spPr>
          <a:xfrm rot="5400000">
            <a:off x="-1559327" y="3163575"/>
            <a:ext cx="3738001" cy="55313"/>
          </a:xfrm>
          <a:prstGeom prst="rect">
            <a:avLst/>
          </a:prstGeom>
          <a:gradFill flip="none" rotWithShape="1">
            <a:gsLst>
              <a:gs pos="39000">
                <a:srgbClr val="D9528D"/>
              </a:gs>
              <a:gs pos="100000">
                <a:srgbClr val="FFFFFF">
                  <a:alpha val="0"/>
                </a:srgb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872" y="5787003"/>
            <a:ext cx="930596" cy="930596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2398487" y="6168023"/>
            <a:ext cx="420903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/>
            <a:r>
              <a:rPr lang="fa-IR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Koodak" pitchFamily="2" charset="-78"/>
              </a:rPr>
              <a:t>فلومتر راداری </a:t>
            </a:r>
            <a:r>
              <a:rPr lang="en-US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otlight MT Light" pitchFamily="18" charset="0"/>
                <a:cs typeface="2  Koodak" pitchFamily="2" charset="-78"/>
              </a:rPr>
              <a:t>Raven-Eye</a:t>
            </a:r>
            <a:r>
              <a:rPr lang="fa-IR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Koodak" pitchFamily="2" charset="-78"/>
              </a:rPr>
              <a:t>  ( چشم کلاغ ) کاملاً غیر تماسی </a:t>
            </a:r>
          </a:p>
        </p:txBody>
      </p:sp>
      <p:sp>
        <p:nvSpPr>
          <p:cNvPr id="19" name="Rectangle 18"/>
          <p:cNvSpPr/>
          <p:nvPr/>
        </p:nvSpPr>
        <p:spPr>
          <a:xfrm rot="16200000">
            <a:off x="-472761" y="824494"/>
            <a:ext cx="162897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a-IR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Farnaz" pitchFamily="2" charset="-78"/>
              </a:rPr>
              <a:t>تصفیه خانه ها  </a:t>
            </a:r>
            <a:endParaRPr lang="fa-IR" sz="1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utura Std Book" pitchFamily="34" charset="0"/>
              <a:cs typeface="2  Farnaz" pitchFamily="2" charset="-78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703022" y="216475"/>
            <a:ext cx="811847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fa-IR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Titr" pitchFamily="2" charset="-78"/>
              </a:rPr>
              <a:t>ایتالیا - پارما : </a:t>
            </a:r>
            <a:r>
              <a:rPr lang="fa-IR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Titr" pitchFamily="2" charset="-78"/>
              </a:rPr>
              <a:t>ورودی تصفیه خانه فاضلاب </a:t>
            </a:r>
            <a:r>
              <a:rPr lang="fa-IR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Titr" pitchFamily="2" charset="-78"/>
              </a:rPr>
              <a:t>   </a:t>
            </a:r>
            <a: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Titr" pitchFamily="2" charset="-78"/>
              </a:rPr>
              <a:t>Italy : </a:t>
            </a:r>
            <a:r>
              <a:rPr lang="fr-FR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Titr" pitchFamily="2" charset="-78"/>
              </a:rPr>
              <a:t>Parma WWTP West</a:t>
            </a:r>
          </a:p>
        </p:txBody>
      </p:sp>
    </p:spTree>
    <p:extLst>
      <p:ext uri="{BB962C8B-B14F-4D97-AF65-F5344CB8AC3E}">
        <p14:creationId xmlns:p14="http://schemas.microsoft.com/office/powerpoint/2010/main" val="3189467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:cover/>
        <p:sndAc>
          <p:stSnd>
            <p:snd r:embed="rId2" name="click.wav"/>
          </p:stSnd>
        </p:sndAc>
      </p:transition>
    </mc:Choice>
    <mc:Fallback xmlns="">
      <p:transition spd="slow" advTm="4000">
        <p:cover/>
        <p:sndAc>
          <p:stSnd>
            <p:snd r:embed="rId6" name="click.wav"/>
          </p:stSnd>
        </p:sndAc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904" y="766644"/>
            <a:ext cx="6850498" cy="51378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2" name="Image 3" descr="FLO TRONIC petit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8139" y="5944189"/>
            <a:ext cx="1453359" cy="616224"/>
          </a:xfrm>
          <a:prstGeom prst="rect">
            <a:avLst/>
          </a:prstGeom>
        </p:spPr>
      </p:pic>
      <p:sp>
        <p:nvSpPr>
          <p:cNvPr id="13" name="Arrondir un rectangle à un seul coin 7"/>
          <p:cNvSpPr/>
          <p:nvPr/>
        </p:nvSpPr>
        <p:spPr>
          <a:xfrm rot="10800000" flipH="1">
            <a:off x="-1" y="-1"/>
            <a:ext cx="703022" cy="2201187"/>
          </a:xfrm>
          <a:prstGeom prst="round1Rect">
            <a:avLst/>
          </a:prstGeom>
          <a:solidFill>
            <a:srgbClr val="D9528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13"/>
          <p:cNvSpPr/>
          <p:nvPr/>
        </p:nvSpPr>
        <p:spPr>
          <a:xfrm>
            <a:off x="8867799" y="-16244"/>
            <a:ext cx="276201" cy="927101"/>
          </a:xfrm>
          <a:prstGeom prst="rect">
            <a:avLst/>
          </a:prstGeom>
          <a:solidFill>
            <a:srgbClr val="D9528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5" name="Rectangle 14"/>
          <p:cNvSpPr/>
          <p:nvPr/>
        </p:nvSpPr>
        <p:spPr>
          <a:xfrm rot="5400000">
            <a:off x="-1559327" y="3163575"/>
            <a:ext cx="3738001" cy="55313"/>
          </a:xfrm>
          <a:prstGeom prst="rect">
            <a:avLst/>
          </a:prstGeom>
          <a:gradFill flip="none" rotWithShape="1">
            <a:gsLst>
              <a:gs pos="39000">
                <a:srgbClr val="D9528D"/>
              </a:gs>
              <a:gs pos="100000">
                <a:srgbClr val="FFFFFF">
                  <a:alpha val="0"/>
                </a:srgb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872" y="5787003"/>
            <a:ext cx="930596" cy="930596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2398487" y="6168023"/>
            <a:ext cx="420903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/>
            <a:r>
              <a:rPr lang="fa-IR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Koodak" pitchFamily="2" charset="-78"/>
              </a:rPr>
              <a:t>فلومتر راداری </a:t>
            </a:r>
            <a:r>
              <a:rPr lang="en-US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otlight MT Light" pitchFamily="18" charset="0"/>
                <a:cs typeface="2  Koodak" pitchFamily="2" charset="-78"/>
              </a:rPr>
              <a:t>Raven-Eye</a:t>
            </a:r>
            <a:r>
              <a:rPr lang="fa-IR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Koodak" pitchFamily="2" charset="-78"/>
              </a:rPr>
              <a:t>  ( چشم کلاغ ) کاملاً غیر تماسی 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608463" y="216475"/>
            <a:ext cx="721303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fa-IR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Titr" pitchFamily="2" charset="-78"/>
              </a:rPr>
              <a:t>ایتالیا - پارما : </a:t>
            </a:r>
            <a:r>
              <a:rPr lang="fa-IR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Titr" pitchFamily="2" charset="-78"/>
              </a:rPr>
              <a:t>ورودی تصفیه خانه فاضلاب </a:t>
            </a:r>
            <a:r>
              <a:rPr lang="fa-IR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Titr" pitchFamily="2" charset="-78"/>
              </a:rPr>
              <a:t>   </a:t>
            </a:r>
            <a:r>
              <a:rPr lang="fr-FR" sz="2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Titr" pitchFamily="2" charset="-78"/>
              </a:rPr>
              <a:t>Parma:WWTP</a:t>
            </a:r>
            <a:r>
              <a:rPr lang="fr-FR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Titr" pitchFamily="2" charset="-78"/>
              </a:rPr>
              <a:t> West</a:t>
            </a:r>
          </a:p>
        </p:txBody>
      </p:sp>
      <p:sp>
        <p:nvSpPr>
          <p:cNvPr id="19" name="Rectangle 18"/>
          <p:cNvSpPr/>
          <p:nvPr/>
        </p:nvSpPr>
        <p:spPr>
          <a:xfrm rot="16200000">
            <a:off x="-472761" y="824494"/>
            <a:ext cx="162897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a-IR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Farnaz" pitchFamily="2" charset="-78"/>
              </a:rPr>
              <a:t>تصفیه خانه ها  </a:t>
            </a:r>
            <a:endParaRPr lang="fa-IR" sz="1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utura Std Book" pitchFamily="34" charset="0"/>
              <a:cs typeface="2  Farnaz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136768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:cover/>
        <p:sndAc>
          <p:stSnd>
            <p:snd r:embed="rId2" name="click.wav"/>
          </p:stSnd>
        </p:sndAc>
      </p:transition>
    </mc:Choice>
    <mc:Fallback xmlns="">
      <p:transition spd="slow" advTm="4000">
        <p:cover/>
        <p:sndAc>
          <p:stSnd>
            <p:snd r:embed="rId6" name="click.wav"/>
          </p:stSnd>
        </p:sndAc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3" descr="FLO TRONIC petit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8139" y="5944189"/>
            <a:ext cx="1453359" cy="616224"/>
          </a:xfrm>
          <a:prstGeom prst="rect">
            <a:avLst/>
          </a:prstGeom>
        </p:spPr>
      </p:pic>
      <p:sp>
        <p:nvSpPr>
          <p:cNvPr id="13" name="Arrondir un rectangle à un seul coin 7"/>
          <p:cNvSpPr/>
          <p:nvPr/>
        </p:nvSpPr>
        <p:spPr>
          <a:xfrm rot="10800000" flipH="1">
            <a:off x="-1" y="-1"/>
            <a:ext cx="703022" cy="2201187"/>
          </a:xfrm>
          <a:prstGeom prst="round1Rect">
            <a:avLst/>
          </a:prstGeom>
          <a:solidFill>
            <a:srgbClr val="D9528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13"/>
          <p:cNvSpPr/>
          <p:nvPr/>
        </p:nvSpPr>
        <p:spPr>
          <a:xfrm>
            <a:off x="8867799" y="-16244"/>
            <a:ext cx="276201" cy="927101"/>
          </a:xfrm>
          <a:prstGeom prst="rect">
            <a:avLst/>
          </a:prstGeom>
          <a:solidFill>
            <a:srgbClr val="D9528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5" name="Rectangle 14"/>
          <p:cNvSpPr/>
          <p:nvPr/>
        </p:nvSpPr>
        <p:spPr>
          <a:xfrm rot="5400000">
            <a:off x="-1559327" y="3163575"/>
            <a:ext cx="3738001" cy="55313"/>
          </a:xfrm>
          <a:prstGeom prst="rect">
            <a:avLst/>
          </a:prstGeom>
          <a:gradFill flip="none" rotWithShape="1">
            <a:gsLst>
              <a:gs pos="39000">
                <a:srgbClr val="D9528D"/>
              </a:gs>
              <a:gs pos="100000">
                <a:srgbClr val="FFFFFF">
                  <a:alpha val="0"/>
                </a:srgb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872" y="5787003"/>
            <a:ext cx="930596" cy="930596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2398487" y="6168023"/>
            <a:ext cx="420903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/>
            <a:r>
              <a:rPr lang="fa-IR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Koodak" pitchFamily="2" charset="-78"/>
              </a:rPr>
              <a:t>فلومتر راداری </a:t>
            </a:r>
            <a:r>
              <a:rPr lang="en-US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otlight MT Light" pitchFamily="18" charset="0"/>
                <a:cs typeface="2  Koodak" pitchFamily="2" charset="-78"/>
              </a:rPr>
              <a:t>Raven-Eye</a:t>
            </a:r>
            <a:r>
              <a:rPr lang="fa-IR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Koodak" pitchFamily="2" charset="-78"/>
              </a:rPr>
              <a:t>  ( چشم کلاغ ) کاملاً غیر تماسی </a:t>
            </a:r>
          </a:p>
        </p:txBody>
      </p:sp>
      <p:sp>
        <p:nvSpPr>
          <p:cNvPr id="19" name="Rectangle 18"/>
          <p:cNvSpPr/>
          <p:nvPr/>
        </p:nvSpPr>
        <p:spPr>
          <a:xfrm rot="16200000">
            <a:off x="-472761" y="824494"/>
            <a:ext cx="162897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a-IR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Farnaz" pitchFamily="2" charset="-78"/>
              </a:rPr>
              <a:t>تصفیه خانه ها  </a:t>
            </a:r>
            <a:endParaRPr lang="fa-IR" sz="1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utura Std Book" pitchFamily="34" charset="0"/>
              <a:cs typeface="2  Farnaz" pitchFamily="2" charset="-78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608463" y="216475"/>
            <a:ext cx="721303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fa-IR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Titr" pitchFamily="2" charset="-78"/>
              </a:rPr>
              <a:t>بلژیگ : آب های سطحی            </a:t>
            </a:r>
            <a:r>
              <a:rPr lang="fa-IR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Titr" pitchFamily="2" charset="-78"/>
              </a:rPr>
              <a:t> </a:t>
            </a:r>
            <a:r>
              <a:rPr lang="fr-FR" sz="2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Titr" pitchFamily="2" charset="-78"/>
              </a:rPr>
              <a:t>Belgium</a:t>
            </a:r>
            <a:endParaRPr lang="fr-FR" sz="2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utura Std Book" pitchFamily="34" charset="0"/>
              <a:cs typeface="2  Titr" pitchFamily="2" charset="-78"/>
            </a:endParaRPr>
          </a:p>
        </p:txBody>
      </p:sp>
      <p:pic>
        <p:nvPicPr>
          <p:cNvPr id="1026" name="Picture 2" descr="image005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225" y="868682"/>
            <a:ext cx="7040409" cy="4918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50852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:cover/>
        <p:sndAc>
          <p:stSnd>
            <p:snd r:embed="rId2" name="click.wav"/>
          </p:stSnd>
        </p:sndAc>
      </p:transition>
    </mc:Choice>
    <mc:Fallback xmlns="">
      <p:transition spd="slow" advTm="4000">
        <p:cover/>
        <p:sndAc>
          <p:stSnd>
            <p:snd r:embed="rId6" name="click.wav"/>
          </p:stSnd>
        </p:sndAc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FLO TRONIC petit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8139" y="5944189"/>
            <a:ext cx="1453359" cy="616224"/>
          </a:xfrm>
          <a:prstGeom prst="rect">
            <a:avLst/>
          </a:prstGeom>
        </p:spPr>
      </p:pic>
      <p:sp>
        <p:nvSpPr>
          <p:cNvPr id="8" name="Arrondir un rectangle à un seul coin 7"/>
          <p:cNvSpPr/>
          <p:nvPr/>
        </p:nvSpPr>
        <p:spPr>
          <a:xfrm rot="10800000" flipH="1">
            <a:off x="-1" y="-16245"/>
            <a:ext cx="703022" cy="2201187"/>
          </a:xfrm>
          <a:prstGeom prst="round1Rect">
            <a:avLst/>
          </a:prstGeom>
          <a:solidFill>
            <a:srgbClr val="FF813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/>
          <p:cNvSpPr/>
          <p:nvPr/>
        </p:nvSpPr>
        <p:spPr>
          <a:xfrm>
            <a:off x="8867799" y="-16245"/>
            <a:ext cx="276201" cy="927101"/>
          </a:xfrm>
          <a:prstGeom prst="rect">
            <a:avLst/>
          </a:prstGeom>
          <a:solidFill>
            <a:srgbClr val="FF813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9995" y="678140"/>
            <a:ext cx="3626020" cy="54390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872" y="5787003"/>
            <a:ext cx="930596" cy="930596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2398487" y="6168023"/>
            <a:ext cx="420903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/>
            <a:r>
              <a:rPr lang="fa-IR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Koodak" pitchFamily="2" charset="-78"/>
              </a:rPr>
              <a:t>فلومتر راداری </a:t>
            </a:r>
            <a:r>
              <a:rPr lang="en-US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otlight MT Light" pitchFamily="18" charset="0"/>
                <a:cs typeface="2  Koodak" pitchFamily="2" charset="-78"/>
              </a:rPr>
              <a:t>Raven-Eye</a:t>
            </a:r>
            <a:r>
              <a:rPr lang="fa-IR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Koodak" pitchFamily="2" charset="-78"/>
              </a:rPr>
              <a:t>  ( چشم کلاغ ) کاملاً غیر تماسی </a:t>
            </a:r>
          </a:p>
        </p:txBody>
      </p:sp>
      <p:sp>
        <p:nvSpPr>
          <p:cNvPr id="18" name="Rectangle 17"/>
          <p:cNvSpPr/>
          <p:nvPr/>
        </p:nvSpPr>
        <p:spPr>
          <a:xfrm>
            <a:off x="4351663" y="216475"/>
            <a:ext cx="446983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fa-IR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Titr" pitchFamily="2" charset="-78"/>
              </a:rPr>
              <a:t>فرانسه : </a:t>
            </a:r>
            <a:r>
              <a:rPr lang="fa-IR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Titr" pitchFamily="2" charset="-78"/>
              </a:rPr>
              <a:t>رودخانه      </a:t>
            </a:r>
            <a:r>
              <a:rPr lang="fr-FR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Titr" pitchFamily="2" charset="-78"/>
              </a:rPr>
              <a:t>France: Longwy</a:t>
            </a:r>
          </a:p>
        </p:txBody>
      </p:sp>
      <p:sp>
        <p:nvSpPr>
          <p:cNvPr id="20" name="Rectangle 19"/>
          <p:cNvSpPr/>
          <p:nvPr/>
        </p:nvSpPr>
        <p:spPr>
          <a:xfrm rot="5400000">
            <a:off x="-1553898" y="3163575"/>
            <a:ext cx="3738001" cy="55313"/>
          </a:xfrm>
          <a:prstGeom prst="rect">
            <a:avLst/>
          </a:prstGeom>
          <a:gradFill flip="none" rotWithShape="1">
            <a:gsLst>
              <a:gs pos="39000">
                <a:srgbClr val="FF8137"/>
              </a:gs>
              <a:gs pos="100000">
                <a:srgbClr val="FFFFFF">
                  <a:alpha val="0"/>
                </a:srgb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Rectangle 20"/>
          <p:cNvSpPr/>
          <p:nvPr/>
        </p:nvSpPr>
        <p:spPr>
          <a:xfrm rot="16200000">
            <a:off x="-718016" y="896017"/>
            <a:ext cx="2119491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a-IR" sz="15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Farnaz" pitchFamily="2" charset="-78"/>
              </a:rPr>
              <a:t>رودخانه و کانال های آبیاری </a:t>
            </a:r>
            <a:endParaRPr lang="fa-IR" sz="15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utura Std Book" pitchFamily="34" charset="0"/>
              <a:cs typeface="2  Farnaz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671917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:cover/>
        <p:sndAc>
          <p:stSnd>
            <p:snd r:embed="rId2" name="click.wav"/>
          </p:stSnd>
        </p:sndAc>
      </p:transition>
    </mc:Choice>
    <mc:Fallback xmlns="">
      <p:transition spd="slow" advTm="4000">
        <p:cover/>
        <p:sndAc>
          <p:stSnd>
            <p:snd r:embed="rId6" name="click.wav"/>
          </p:stSnd>
        </p:sndAc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FLO TRONIC petit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8139" y="5944189"/>
            <a:ext cx="1453359" cy="616224"/>
          </a:xfrm>
          <a:prstGeom prst="rect">
            <a:avLst/>
          </a:prstGeom>
        </p:spPr>
      </p:pic>
      <p:sp>
        <p:nvSpPr>
          <p:cNvPr id="8" name="Arrondir un rectangle à un seul coin 7"/>
          <p:cNvSpPr/>
          <p:nvPr/>
        </p:nvSpPr>
        <p:spPr>
          <a:xfrm rot="10800000" flipH="1">
            <a:off x="-1" y="-16245"/>
            <a:ext cx="703022" cy="2201187"/>
          </a:xfrm>
          <a:prstGeom prst="round1Rect">
            <a:avLst/>
          </a:prstGeom>
          <a:solidFill>
            <a:srgbClr val="FF813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/>
          <p:cNvSpPr/>
          <p:nvPr/>
        </p:nvSpPr>
        <p:spPr>
          <a:xfrm>
            <a:off x="8867799" y="-16245"/>
            <a:ext cx="276201" cy="927101"/>
          </a:xfrm>
          <a:prstGeom prst="rect">
            <a:avLst/>
          </a:prstGeom>
          <a:solidFill>
            <a:srgbClr val="FF813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872" y="5787003"/>
            <a:ext cx="930596" cy="930596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2398487" y="6168023"/>
            <a:ext cx="420903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/>
            <a:r>
              <a:rPr lang="fa-IR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Koodak" pitchFamily="2" charset="-78"/>
              </a:rPr>
              <a:t>فلومتر راداری </a:t>
            </a:r>
            <a:r>
              <a:rPr lang="en-US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otlight MT Light" pitchFamily="18" charset="0"/>
                <a:cs typeface="2  Koodak" pitchFamily="2" charset="-78"/>
              </a:rPr>
              <a:t>Raven-Eye</a:t>
            </a:r>
            <a:r>
              <a:rPr lang="fa-IR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Koodak" pitchFamily="2" charset="-78"/>
              </a:rPr>
              <a:t>  ( چشم کلاغ ) کاملاً غیر تماسی </a:t>
            </a:r>
          </a:p>
        </p:txBody>
      </p:sp>
      <p:sp>
        <p:nvSpPr>
          <p:cNvPr id="18" name="Rectangle 17"/>
          <p:cNvSpPr/>
          <p:nvPr/>
        </p:nvSpPr>
        <p:spPr>
          <a:xfrm>
            <a:off x="4351663" y="216475"/>
            <a:ext cx="446983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fa-IR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Titr" pitchFamily="2" charset="-78"/>
              </a:rPr>
              <a:t>فرانسه : آبهای سطحی </a:t>
            </a:r>
            <a:r>
              <a:rPr lang="fr-FR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Titr" pitchFamily="2" charset="-78"/>
              </a:rPr>
              <a:t>France:</a:t>
            </a:r>
          </a:p>
        </p:txBody>
      </p:sp>
      <p:sp>
        <p:nvSpPr>
          <p:cNvPr id="20" name="Rectangle 19"/>
          <p:cNvSpPr/>
          <p:nvPr/>
        </p:nvSpPr>
        <p:spPr>
          <a:xfrm rot="5400000">
            <a:off x="-1553898" y="3163575"/>
            <a:ext cx="3738001" cy="55313"/>
          </a:xfrm>
          <a:prstGeom prst="rect">
            <a:avLst/>
          </a:prstGeom>
          <a:gradFill flip="none" rotWithShape="1">
            <a:gsLst>
              <a:gs pos="39000">
                <a:srgbClr val="FF8137"/>
              </a:gs>
              <a:gs pos="100000">
                <a:srgbClr val="FFFFFF">
                  <a:alpha val="0"/>
                </a:srgb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Rectangle 20"/>
          <p:cNvSpPr/>
          <p:nvPr/>
        </p:nvSpPr>
        <p:spPr>
          <a:xfrm rot="16200000">
            <a:off x="-718016" y="896017"/>
            <a:ext cx="2119491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a-IR" sz="15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Farnaz" pitchFamily="2" charset="-78"/>
              </a:rPr>
              <a:t>رودخانه و کانال های آبیاری </a:t>
            </a:r>
            <a:endParaRPr lang="fa-IR" sz="15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utura Std Book" pitchFamily="34" charset="0"/>
              <a:cs typeface="2  Farnaz" pitchFamily="2" charset="-7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5344" y="1242388"/>
            <a:ext cx="3206682" cy="427557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95105" y="1353649"/>
            <a:ext cx="5404072" cy="4053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233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:cover/>
        <p:sndAc>
          <p:stSnd>
            <p:snd r:embed="rId2" name="click.wav"/>
          </p:stSnd>
        </p:sndAc>
      </p:transition>
    </mc:Choice>
    <mc:Fallback xmlns="">
      <p:transition spd="slow" advTm="4000">
        <p:cover/>
        <p:sndAc>
          <p:stSnd>
            <p:snd r:embed="rId7" name="click.wav"/>
          </p:stSnd>
        </p:sndAc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FLO TRONIC petit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8139" y="5944189"/>
            <a:ext cx="1453359" cy="616224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23746" y="210063"/>
            <a:ext cx="844584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fa-IR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Titr" pitchFamily="2" charset="-78"/>
              </a:rPr>
              <a:t>ایران  - ساوه : کانال ورودی تصفیه خانه آب           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Titr" pitchFamily="2" charset="-78"/>
              </a:rPr>
              <a:t>Iran-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Titr" pitchFamily="2" charset="-78"/>
              </a:rPr>
              <a:t>saveh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Titr" pitchFamily="2" charset="-78"/>
              </a:rPr>
              <a:t>   </a:t>
            </a:r>
            <a:r>
              <a:rPr lang="fa-I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Titr" pitchFamily="2" charset="-78"/>
              </a:rPr>
              <a:t>   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Titr" pitchFamily="2" charset="-78"/>
              </a:rPr>
              <a:t>     </a:t>
            </a:r>
            <a:r>
              <a:rPr lang="fa-I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Titr" pitchFamily="2" charset="-78"/>
              </a:rPr>
              <a:t> </a:t>
            </a:r>
            <a:endParaRPr lang="fr-FR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utura Std Book" pitchFamily="34" charset="0"/>
              <a:cs typeface="2  Titr" pitchFamily="2" charset="-78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872" y="5787003"/>
            <a:ext cx="930596" cy="930596"/>
          </a:xfrm>
          <a:prstGeom prst="rect">
            <a:avLst/>
          </a:prstGeom>
        </p:spPr>
      </p:pic>
      <p:sp>
        <p:nvSpPr>
          <p:cNvPr id="8" name="Arrondir un rectangle à un seul coin 7"/>
          <p:cNvSpPr/>
          <p:nvPr/>
        </p:nvSpPr>
        <p:spPr>
          <a:xfrm rot="10800000" flipH="1">
            <a:off x="-1" y="0"/>
            <a:ext cx="703022" cy="2184942"/>
          </a:xfrm>
          <a:prstGeom prst="round1Rect">
            <a:avLst/>
          </a:prstGeom>
          <a:solidFill>
            <a:srgbClr val="CDE92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/>
          <p:cNvSpPr/>
          <p:nvPr/>
        </p:nvSpPr>
        <p:spPr>
          <a:xfrm rot="5400000">
            <a:off x="-1566173" y="3163575"/>
            <a:ext cx="3738001" cy="55313"/>
          </a:xfrm>
          <a:prstGeom prst="rect">
            <a:avLst/>
          </a:prstGeom>
          <a:gradFill flip="none" rotWithShape="1">
            <a:gsLst>
              <a:gs pos="39000">
                <a:srgbClr val="CDE92A"/>
              </a:gs>
              <a:gs pos="100000">
                <a:srgbClr val="FFFFFF">
                  <a:alpha val="0"/>
                </a:srgb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/>
          <p:cNvSpPr/>
          <p:nvPr/>
        </p:nvSpPr>
        <p:spPr>
          <a:xfrm rot="16200000">
            <a:off x="-752476" y="896017"/>
            <a:ext cx="2188421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a-IR" sz="1500" dirty="0">
                <a:solidFill>
                  <a:schemeClr val="tx1">
                    <a:lumMod val="60000"/>
                    <a:lumOff val="40000"/>
                  </a:schemeClr>
                </a:solidFill>
                <a:latin typeface="Futura Std Book" pitchFamily="34" charset="0"/>
                <a:cs typeface="2  Farnaz" pitchFamily="2" charset="-78"/>
              </a:rPr>
              <a:t>صنایع و نیروگاههای برق آبی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398487" y="6189539"/>
            <a:ext cx="420903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/>
            <a:r>
              <a:rPr lang="fa-IR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Koodak" pitchFamily="2" charset="-78"/>
              </a:rPr>
              <a:t>فلومتر راداری </a:t>
            </a:r>
            <a:r>
              <a:rPr lang="en-US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otlight MT Light" pitchFamily="18" charset="0"/>
                <a:cs typeface="2  Koodak" pitchFamily="2" charset="-78"/>
              </a:rPr>
              <a:t>Raven-Eye</a:t>
            </a:r>
            <a:r>
              <a:rPr lang="fa-IR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Koodak" pitchFamily="2" charset="-78"/>
              </a:rPr>
              <a:t>  ( چشم کلاغ ) کاملاً غیر تماسی </a:t>
            </a:r>
          </a:p>
        </p:txBody>
      </p:sp>
      <p:pic>
        <p:nvPicPr>
          <p:cNvPr id="14" name="Content Placeholder 13" descr="photo_2016-08-22_15-03-52.jpg"/>
          <p:cNvPicPr>
            <a:picLocks noGrp="1" noChangeAspect="1"/>
          </p:cNvPicPr>
          <p:nvPr>
            <p:ph idx="1"/>
          </p:nvPr>
        </p:nvPicPr>
        <p:blipFill>
          <a:blip r:embed="rId5" cstate="print">
            <a:lum bright="-20000" contrast="20000"/>
          </a:blip>
          <a:stretch>
            <a:fillRect/>
          </a:stretch>
        </p:blipFill>
        <p:spPr>
          <a:xfrm>
            <a:off x="2463027" y="798868"/>
            <a:ext cx="4152454" cy="5369155"/>
          </a:xfrm>
        </p:spPr>
      </p:pic>
      <p:sp>
        <p:nvSpPr>
          <p:cNvPr id="15" name="Arrondir un rectangle à un seul coin 7"/>
          <p:cNvSpPr/>
          <p:nvPr/>
        </p:nvSpPr>
        <p:spPr>
          <a:xfrm rot="10800000" flipH="1">
            <a:off x="-1" y="-1"/>
            <a:ext cx="703022" cy="2201187"/>
          </a:xfrm>
          <a:prstGeom prst="round1Rect">
            <a:avLst/>
          </a:prstGeom>
          <a:solidFill>
            <a:srgbClr val="D9528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Rectangle 15"/>
          <p:cNvSpPr/>
          <p:nvPr/>
        </p:nvSpPr>
        <p:spPr>
          <a:xfrm rot="16200000">
            <a:off x="-472761" y="824494"/>
            <a:ext cx="162897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a-IR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Farnaz" pitchFamily="2" charset="-78"/>
              </a:rPr>
              <a:t>تصفیه خانه ها  </a:t>
            </a:r>
            <a:endParaRPr lang="fa-IR" sz="1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utura Std Book" pitchFamily="34" charset="0"/>
              <a:cs typeface="2  Farnaz" pitchFamily="2" charset="-78"/>
            </a:endParaRPr>
          </a:p>
        </p:txBody>
      </p:sp>
      <p:sp>
        <p:nvSpPr>
          <p:cNvPr id="17" name="Rectangle 16"/>
          <p:cNvSpPr/>
          <p:nvPr/>
        </p:nvSpPr>
        <p:spPr>
          <a:xfrm rot="5400000">
            <a:off x="-1559327" y="3669201"/>
            <a:ext cx="3738001" cy="55313"/>
          </a:xfrm>
          <a:prstGeom prst="rect">
            <a:avLst/>
          </a:prstGeom>
          <a:gradFill flip="none" rotWithShape="1">
            <a:gsLst>
              <a:gs pos="39000">
                <a:srgbClr val="D9528D"/>
              </a:gs>
              <a:gs pos="100000">
                <a:srgbClr val="FFFFFF">
                  <a:alpha val="0"/>
                </a:srgb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Rectangle 17"/>
          <p:cNvSpPr/>
          <p:nvPr/>
        </p:nvSpPr>
        <p:spPr>
          <a:xfrm>
            <a:off x="8869587" y="-3698"/>
            <a:ext cx="276201" cy="927101"/>
          </a:xfrm>
          <a:prstGeom prst="rect">
            <a:avLst/>
          </a:prstGeom>
          <a:solidFill>
            <a:srgbClr val="D9528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:cover/>
        <p:sndAc>
          <p:stSnd>
            <p:snd r:embed="rId2" name="click.wav"/>
          </p:stSnd>
        </p:sndAc>
      </p:transition>
    </mc:Choice>
    <mc:Fallback xmlns="">
      <p:transition spd="slow" advTm="4000">
        <p:cover/>
        <p:sndAc>
          <p:stSnd>
            <p:snd r:embed="rId6" name="click.wav"/>
          </p:stSnd>
        </p:sndAc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182" y="780727"/>
            <a:ext cx="7372489" cy="49149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2" name="Image 3" descr="FLO TRONIC petit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8139" y="5944189"/>
            <a:ext cx="1453359" cy="616224"/>
          </a:xfrm>
          <a:prstGeom prst="rect">
            <a:avLst/>
          </a:prstGeom>
        </p:spPr>
      </p:pic>
      <p:sp>
        <p:nvSpPr>
          <p:cNvPr id="13" name="Arrondir un rectangle à un seul coin 7"/>
          <p:cNvSpPr/>
          <p:nvPr/>
        </p:nvSpPr>
        <p:spPr>
          <a:xfrm rot="10800000" flipH="1">
            <a:off x="-1" y="-16245"/>
            <a:ext cx="703022" cy="2201187"/>
          </a:xfrm>
          <a:prstGeom prst="round1Rect">
            <a:avLst/>
          </a:prstGeom>
          <a:solidFill>
            <a:srgbClr val="FF813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13"/>
          <p:cNvSpPr/>
          <p:nvPr/>
        </p:nvSpPr>
        <p:spPr>
          <a:xfrm>
            <a:off x="8867799" y="-16245"/>
            <a:ext cx="276201" cy="927101"/>
          </a:xfrm>
          <a:prstGeom prst="rect">
            <a:avLst/>
          </a:prstGeom>
          <a:solidFill>
            <a:srgbClr val="FF813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872" y="5787003"/>
            <a:ext cx="930596" cy="930596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2398487" y="6168023"/>
            <a:ext cx="420903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/>
            <a:r>
              <a:rPr lang="fa-IR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Koodak" pitchFamily="2" charset="-78"/>
              </a:rPr>
              <a:t>فلومتر راداری </a:t>
            </a:r>
            <a:r>
              <a:rPr lang="en-US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otlight MT Light" pitchFamily="18" charset="0"/>
                <a:cs typeface="2  Koodak" pitchFamily="2" charset="-78"/>
              </a:rPr>
              <a:t>Raven-Eye</a:t>
            </a:r>
            <a:r>
              <a:rPr lang="fa-IR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Koodak" pitchFamily="2" charset="-78"/>
              </a:rPr>
              <a:t>  ( چشم کلاغ ) کاملاً غیر تماسی </a:t>
            </a:r>
          </a:p>
        </p:txBody>
      </p:sp>
      <p:sp>
        <p:nvSpPr>
          <p:cNvPr id="17" name="Rectangle 16"/>
          <p:cNvSpPr/>
          <p:nvPr/>
        </p:nvSpPr>
        <p:spPr>
          <a:xfrm>
            <a:off x="4351663" y="216475"/>
            <a:ext cx="446983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fa-IR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Titr" pitchFamily="2" charset="-78"/>
              </a:rPr>
              <a:t>فرانسه : </a:t>
            </a:r>
            <a:r>
              <a:rPr lang="fa-IR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Titr" pitchFamily="2" charset="-78"/>
              </a:rPr>
              <a:t>رودخانه      </a:t>
            </a:r>
            <a:r>
              <a:rPr lang="fr-FR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Titr" pitchFamily="2" charset="-78"/>
              </a:rPr>
              <a:t>France: Longwy</a:t>
            </a:r>
          </a:p>
        </p:txBody>
      </p:sp>
      <p:sp>
        <p:nvSpPr>
          <p:cNvPr id="18" name="Rectangle 17"/>
          <p:cNvSpPr/>
          <p:nvPr/>
        </p:nvSpPr>
        <p:spPr>
          <a:xfrm rot="5400000">
            <a:off x="-1553898" y="3163575"/>
            <a:ext cx="3738001" cy="55313"/>
          </a:xfrm>
          <a:prstGeom prst="rect">
            <a:avLst/>
          </a:prstGeom>
          <a:gradFill flip="none" rotWithShape="1">
            <a:gsLst>
              <a:gs pos="39000">
                <a:srgbClr val="FF8137"/>
              </a:gs>
              <a:gs pos="100000">
                <a:srgbClr val="FFFFFF">
                  <a:alpha val="0"/>
                </a:srgb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Rectangle 18"/>
          <p:cNvSpPr/>
          <p:nvPr/>
        </p:nvSpPr>
        <p:spPr>
          <a:xfrm rot="16200000">
            <a:off x="-718016" y="896017"/>
            <a:ext cx="2119491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a-IR" sz="15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Farnaz" pitchFamily="2" charset="-78"/>
              </a:rPr>
              <a:t>رودخانه و کانال های آبیاری </a:t>
            </a:r>
            <a:endParaRPr lang="fa-IR" sz="15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utura Std Book" pitchFamily="34" charset="0"/>
              <a:cs typeface="2  Farnaz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922209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:cover/>
        <p:sndAc>
          <p:stSnd>
            <p:snd r:embed="rId2" name="click.wav"/>
          </p:stSnd>
        </p:sndAc>
      </p:transition>
    </mc:Choice>
    <mc:Fallback xmlns="">
      <p:transition spd="slow" advTm="4000">
        <p:cover/>
        <p:sndAc>
          <p:stSnd>
            <p:snd r:embed="rId6" name="click.wav"/>
          </p:stSnd>
        </p:sndAc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3" descr="FLO TRONIC petit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8139" y="5944189"/>
            <a:ext cx="1453359" cy="616224"/>
          </a:xfrm>
          <a:prstGeom prst="rect">
            <a:avLst/>
          </a:prstGeom>
        </p:spPr>
      </p:pic>
      <p:sp>
        <p:nvSpPr>
          <p:cNvPr id="13" name="Arrondir un rectangle à un seul coin 7"/>
          <p:cNvSpPr/>
          <p:nvPr/>
        </p:nvSpPr>
        <p:spPr>
          <a:xfrm rot="10800000" flipH="1">
            <a:off x="-1" y="-16245"/>
            <a:ext cx="703022" cy="2201187"/>
          </a:xfrm>
          <a:prstGeom prst="round1Rect">
            <a:avLst/>
          </a:prstGeom>
          <a:solidFill>
            <a:srgbClr val="FF813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13"/>
          <p:cNvSpPr/>
          <p:nvPr/>
        </p:nvSpPr>
        <p:spPr>
          <a:xfrm>
            <a:off x="8867799" y="-16245"/>
            <a:ext cx="276201" cy="927101"/>
          </a:xfrm>
          <a:prstGeom prst="rect">
            <a:avLst/>
          </a:prstGeom>
          <a:solidFill>
            <a:srgbClr val="FF813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872" y="5787003"/>
            <a:ext cx="930596" cy="930596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2398487" y="6168023"/>
            <a:ext cx="420903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/>
            <a:r>
              <a:rPr lang="fa-IR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Koodak" pitchFamily="2" charset="-78"/>
              </a:rPr>
              <a:t>فلومتر راداری </a:t>
            </a:r>
            <a:r>
              <a:rPr lang="en-US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otlight MT Light" pitchFamily="18" charset="0"/>
                <a:cs typeface="2  Koodak" pitchFamily="2" charset="-78"/>
              </a:rPr>
              <a:t>Raven-Eye</a:t>
            </a:r>
            <a:r>
              <a:rPr lang="fa-IR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Koodak" pitchFamily="2" charset="-78"/>
              </a:rPr>
              <a:t>  ( چشم کلاغ ) کاملاً غیر تماسی </a:t>
            </a:r>
          </a:p>
        </p:txBody>
      </p:sp>
      <p:sp>
        <p:nvSpPr>
          <p:cNvPr id="18" name="Rectangle 17"/>
          <p:cNvSpPr/>
          <p:nvPr/>
        </p:nvSpPr>
        <p:spPr>
          <a:xfrm rot="5400000">
            <a:off x="-1553898" y="3163575"/>
            <a:ext cx="3738001" cy="55313"/>
          </a:xfrm>
          <a:prstGeom prst="rect">
            <a:avLst/>
          </a:prstGeom>
          <a:gradFill flip="none" rotWithShape="1">
            <a:gsLst>
              <a:gs pos="39000">
                <a:srgbClr val="FF8137"/>
              </a:gs>
              <a:gs pos="100000">
                <a:srgbClr val="FFFFFF">
                  <a:alpha val="0"/>
                </a:srgb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Rectangle 18"/>
          <p:cNvSpPr/>
          <p:nvPr/>
        </p:nvSpPr>
        <p:spPr>
          <a:xfrm rot="16200000">
            <a:off x="-718016" y="896017"/>
            <a:ext cx="2119491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a-IR" sz="15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Farnaz" pitchFamily="2" charset="-78"/>
              </a:rPr>
              <a:t>رودخانه و کانال های آبیاری </a:t>
            </a:r>
            <a:endParaRPr lang="fa-IR" sz="15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utura Std Book" pitchFamily="34" charset="0"/>
              <a:cs typeface="2  Farnaz" pitchFamily="2" charset="-78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800" y="910856"/>
            <a:ext cx="7160610" cy="47934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21" name="Rectangle 20"/>
          <p:cNvSpPr/>
          <p:nvPr/>
        </p:nvSpPr>
        <p:spPr>
          <a:xfrm>
            <a:off x="1586711" y="216472"/>
            <a:ext cx="714665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fa-IR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Titr" pitchFamily="2" charset="-78"/>
              </a:rPr>
              <a:t>سوئیس : کانال انتقال       </a:t>
            </a:r>
            <a: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Titr" pitchFamily="2" charset="-78"/>
              </a:rPr>
              <a:t>Switzerland</a:t>
            </a:r>
            <a:r>
              <a:rPr lang="fr-FR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Titr" pitchFamily="2" charset="-78"/>
              </a:rPr>
              <a:t>: Hydro Exploitation</a:t>
            </a:r>
            <a:r>
              <a:rPr lang="fa-IR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Titr" pitchFamily="2" charset="-78"/>
              </a:rPr>
              <a:t>  </a:t>
            </a:r>
            <a:endParaRPr lang="fr-FR" sz="2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utura Std Book" pitchFamily="34" charset="0"/>
              <a:cs typeface="2  Titr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681307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:cover/>
        <p:sndAc>
          <p:stSnd>
            <p:snd r:embed="rId2" name="click.wav"/>
          </p:stSnd>
        </p:sndAc>
      </p:transition>
    </mc:Choice>
    <mc:Fallback xmlns="">
      <p:transition spd="slow" advTm="4000">
        <p:cover/>
        <p:sndAc>
          <p:stSnd>
            <p:snd r:embed="rId6" name="click.wav"/>
          </p:stSnd>
        </p:sndAc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3" descr="FLO TRONIC petit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8139" y="5944189"/>
            <a:ext cx="1453359" cy="616224"/>
          </a:xfrm>
          <a:prstGeom prst="rect">
            <a:avLst/>
          </a:prstGeom>
        </p:spPr>
      </p:pic>
      <p:sp>
        <p:nvSpPr>
          <p:cNvPr id="13" name="Arrondir un rectangle à un seul coin 7"/>
          <p:cNvSpPr/>
          <p:nvPr/>
        </p:nvSpPr>
        <p:spPr>
          <a:xfrm rot="10800000" flipH="1">
            <a:off x="-1" y="-16245"/>
            <a:ext cx="703022" cy="2201187"/>
          </a:xfrm>
          <a:prstGeom prst="round1Rect">
            <a:avLst/>
          </a:prstGeom>
          <a:solidFill>
            <a:srgbClr val="FF813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13"/>
          <p:cNvSpPr/>
          <p:nvPr/>
        </p:nvSpPr>
        <p:spPr>
          <a:xfrm>
            <a:off x="8867799" y="-16245"/>
            <a:ext cx="276201" cy="927101"/>
          </a:xfrm>
          <a:prstGeom prst="rect">
            <a:avLst/>
          </a:prstGeom>
          <a:solidFill>
            <a:srgbClr val="FF813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872" y="5787003"/>
            <a:ext cx="930596" cy="930596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2398487" y="6168023"/>
            <a:ext cx="420903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/>
            <a:r>
              <a:rPr lang="fa-IR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Koodak" pitchFamily="2" charset="-78"/>
              </a:rPr>
              <a:t>فلومتر راداری </a:t>
            </a:r>
            <a:r>
              <a:rPr lang="en-US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otlight MT Light" pitchFamily="18" charset="0"/>
                <a:cs typeface="2  Koodak" pitchFamily="2" charset="-78"/>
              </a:rPr>
              <a:t>Raven-Eye</a:t>
            </a:r>
            <a:r>
              <a:rPr lang="fa-IR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Koodak" pitchFamily="2" charset="-78"/>
              </a:rPr>
              <a:t>  ( چشم کلاغ ) کاملاً غیر تماسی </a:t>
            </a:r>
          </a:p>
        </p:txBody>
      </p:sp>
      <p:sp>
        <p:nvSpPr>
          <p:cNvPr id="18" name="Rectangle 17"/>
          <p:cNvSpPr/>
          <p:nvPr/>
        </p:nvSpPr>
        <p:spPr>
          <a:xfrm rot="5400000">
            <a:off x="-1553898" y="3163575"/>
            <a:ext cx="3738001" cy="55313"/>
          </a:xfrm>
          <a:prstGeom prst="rect">
            <a:avLst/>
          </a:prstGeom>
          <a:gradFill flip="none" rotWithShape="1">
            <a:gsLst>
              <a:gs pos="39000">
                <a:srgbClr val="FF8137"/>
              </a:gs>
              <a:gs pos="100000">
                <a:srgbClr val="FFFFFF">
                  <a:alpha val="0"/>
                </a:srgb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Rectangle 18"/>
          <p:cNvSpPr/>
          <p:nvPr/>
        </p:nvSpPr>
        <p:spPr>
          <a:xfrm rot="16200000">
            <a:off x="-718016" y="896017"/>
            <a:ext cx="2119491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a-IR" sz="15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Farnaz" pitchFamily="2" charset="-78"/>
              </a:rPr>
              <a:t>رودخانه و کانال های آبیاری </a:t>
            </a:r>
            <a:endParaRPr lang="fa-IR" sz="15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utura Std Book" pitchFamily="34" charset="0"/>
              <a:cs typeface="2  Farnaz" pitchFamily="2" charset="-78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586711" y="216472"/>
            <a:ext cx="714665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fa-IR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Titr" pitchFamily="2" charset="-78"/>
              </a:rPr>
              <a:t>روسیه  : کانال انتقال       </a:t>
            </a:r>
            <a: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Titr" pitchFamily="2" charset="-78"/>
              </a:rPr>
              <a:t>Russia</a:t>
            </a:r>
            <a:endParaRPr lang="fr-FR" sz="2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utura Std Book" pitchFamily="34" charset="0"/>
              <a:cs typeface="2  Titr" pitchFamily="2" charset="-7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8487" y="823355"/>
            <a:ext cx="4277174" cy="5227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28063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:cover/>
        <p:sndAc>
          <p:stSnd>
            <p:snd r:embed="rId3" name="click.wav"/>
          </p:stSnd>
        </p:sndAc>
      </p:transition>
    </mc:Choice>
    <mc:Fallback xmlns="">
      <p:transition spd="slow" advTm="4000">
        <p:cover/>
        <p:sndAc>
          <p:stSnd>
            <p:snd r:embed="rId7" name="click.wav"/>
          </p:stSnd>
        </p:sndAc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3" descr="FLO TRONIC petit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8139" y="5944189"/>
            <a:ext cx="1453359" cy="616224"/>
          </a:xfrm>
          <a:prstGeom prst="rect">
            <a:avLst/>
          </a:prstGeom>
        </p:spPr>
      </p:pic>
      <p:sp>
        <p:nvSpPr>
          <p:cNvPr id="13" name="Arrondir un rectangle à un seul coin 7"/>
          <p:cNvSpPr/>
          <p:nvPr/>
        </p:nvSpPr>
        <p:spPr>
          <a:xfrm rot="10800000" flipH="1">
            <a:off x="-1" y="-16245"/>
            <a:ext cx="703022" cy="2201187"/>
          </a:xfrm>
          <a:prstGeom prst="round1Rect">
            <a:avLst/>
          </a:prstGeom>
          <a:solidFill>
            <a:srgbClr val="FF813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13"/>
          <p:cNvSpPr/>
          <p:nvPr/>
        </p:nvSpPr>
        <p:spPr>
          <a:xfrm>
            <a:off x="8867799" y="-16245"/>
            <a:ext cx="276201" cy="927101"/>
          </a:xfrm>
          <a:prstGeom prst="rect">
            <a:avLst/>
          </a:prstGeom>
          <a:solidFill>
            <a:srgbClr val="FF813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872" y="5787003"/>
            <a:ext cx="930596" cy="930596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2398487" y="6168023"/>
            <a:ext cx="420903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/>
            <a:r>
              <a:rPr lang="fa-IR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Koodak" pitchFamily="2" charset="-78"/>
              </a:rPr>
              <a:t>فلومتر راداری </a:t>
            </a:r>
            <a:r>
              <a:rPr lang="en-US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otlight MT Light" pitchFamily="18" charset="0"/>
                <a:cs typeface="2  Koodak" pitchFamily="2" charset="-78"/>
              </a:rPr>
              <a:t>Raven-Eye</a:t>
            </a:r>
            <a:r>
              <a:rPr lang="fa-IR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Koodak" pitchFamily="2" charset="-78"/>
              </a:rPr>
              <a:t>  ( چشم کلاغ ) کاملاً غیر تماسی </a:t>
            </a:r>
          </a:p>
        </p:txBody>
      </p:sp>
      <p:sp>
        <p:nvSpPr>
          <p:cNvPr id="18" name="Rectangle 17"/>
          <p:cNvSpPr/>
          <p:nvPr/>
        </p:nvSpPr>
        <p:spPr>
          <a:xfrm rot="5400000">
            <a:off x="-1553898" y="3163575"/>
            <a:ext cx="3738001" cy="55313"/>
          </a:xfrm>
          <a:prstGeom prst="rect">
            <a:avLst/>
          </a:prstGeom>
          <a:gradFill flip="none" rotWithShape="1">
            <a:gsLst>
              <a:gs pos="39000">
                <a:srgbClr val="FF8137"/>
              </a:gs>
              <a:gs pos="100000">
                <a:srgbClr val="FFFFFF">
                  <a:alpha val="0"/>
                </a:srgb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Rectangle 18"/>
          <p:cNvSpPr/>
          <p:nvPr/>
        </p:nvSpPr>
        <p:spPr>
          <a:xfrm rot="16200000">
            <a:off x="-718016" y="896017"/>
            <a:ext cx="2119491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a-IR" sz="15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Farnaz" pitchFamily="2" charset="-78"/>
              </a:rPr>
              <a:t>رودخانه و کانال های آبیاری </a:t>
            </a:r>
            <a:endParaRPr lang="fa-IR" sz="15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utura Std Book" pitchFamily="34" charset="0"/>
              <a:cs typeface="2  Farnaz" pitchFamily="2" charset="-78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822853" y="216472"/>
            <a:ext cx="49105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fa-IR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Titr" pitchFamily="2" charset="-78"/>
              </a:rPr>
              <a:t>سوئیس : کانال انتقال       </a:t>
            </a:r>
            <a: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Titr" pitchFamily="2" charset="-78"/>
              </a:rPr>
              <a:t>Switzerland</a:t>
            </a:r>
            <a:endParaRPr lang="fr-FR" sz="2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utura Std Book" pitchFamily="34" charset="0"/>
              <a:cs typeface="2  Titr" pitchFamily="2" charset="-7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245" y="765241"/>
            <a:ext cx="6905264" cy="5178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793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:cover/>
        <p:sndAc>
          <p:stSnd>
            <p:snd r:embed="rId2" name="click.wav"/>
          </p:stSnd>
        </p:sndAc>
      </p:transition>
    </mc:Choice>
    <mc:Fallback xmlns="">
      <p:transition spd="slow" advTm="4000">
        <p:cover/>
        <p:sndAc>
          <p:stSnd>
            <p:snd r:embed="rId6" name="click.wav"/>
          </p:stSnd>
        </p:sndAc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RAVEN-EYE-3-750x750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340106" y="678137"/>
            <a:ext cx="6469946" cy="5256464"/>
          </a:xfrm>
        </p:spPr>
      </p:pic>
      <p:pic>
        <p:nvPicPr>
          <p:cNvPr id="4" name="Image 3" descr="FLO TRONIC petit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8139" y="5944189"/>
            <a:ext cx="1453359" cy="61622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630" y="5776245"/>
            <a:ext cx="930596" cy="930596"/>
          </a:xfrm>
          <a:prstGeom prst="rect">
            <a:avLst/>
          </a:prstGeom>
        </p:spPr>
      </p:pic>
      <p:sp>
        <p:nvSpPr>
          <p:cNvPr id="8" name="Arrondir un rectangle à un seul coin 7"/>
          <p:cNvSpPr/>
          <p:nvPr/>
        </p:nvSpPr>
        <p:spPr>
          <a:xfrm rot="10800000" flipH="1">
            <a:off x="-1" y="-16245"/>
            <a:ext cx="703022" cy="2201187"/>
          </a:xfrm>
          <a:prstGeom prst="round1Rect">
            <a:avLst/>
          </a:prstGeom>
          <a:solidFill>
            <a:srgbClr val="FF813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/>
          <p:cNvSpPr/>
          <p:nvPr/>
        </p:nvSpPr>
        <p:spPr>
          <a:xfrm rot="5400000">
            <a:off x="-1553898" y="3163575"/>
            <a:ext cx="3738001" cy="55313"/>
          </a:xfrm>
          <a:prstGeom prst="rect">
            <a:avLst/>
          </a:prstGeom>
          <a:gradFill flip="none" rotWithShape="1">
            <a:gsLst>
              <a:gs pos="39000">
                <a:srgbClr val="FF8137"/>
              </a:gs>
              <a:gs pos="100000">
                <a:srgbClr val="FFFFFF">
                  <a:alpha val="0"/>
                </a:srgb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/>
          <p:cNvSpPr/>
          <p:nvPr/>
        </p:nvSpPr>
        <p:spPr>
          <a:xfrm>
            <a:off x="8867799" y="-16245"/>
            <a:ext cx="276201" cy="927101"/>
          </a:xfrm>
          <a:prstGeom prst="rect">
            <a:avLst/>
          </a:prstGeom>
          <a:solidFill>
            <a:srgbClr val="FF813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1" name="Rectangle 10"/>
          <p:cNvSpPr/>
          <p:nvPr/>
        </p:nvSpPr>
        <p:spPr>
          <a:xfrm rot="16200000">
            <a:off x="-718016" y="896017"/>
            <a:ext cx="2119491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a-IR" sz="15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Farnaz" pitchFamily="2" charset="-78"/>
              </a:rPr>
              <a:t>رودخانه و کانال های آبیاری </a:t>
            </a:r>
            <a:endParaRPr lang="fa-IR" sz="15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utura Std Book" pitchFamily="34" charset="0"/>
              <a:cs typeface="2  Farnaz" pitchFamily="2" charset="-78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398487" y="6168023"/>
            <a:ext cx="420903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/>
            <a:r>
              <a:rPr lang="fa-IR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Koodak" pitchFamily="2" charset="-78"/>
              </a:rPr>
              <a:t>فلومتر راداری </a:t>
            </a:r>
            <a:r>
              <a:rPr lang="en-US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otlight MT Light" pitchFamily="18" charset="0"/>
                <a:cs typeface="2  Koodak" pitchFamily="2" charset="-78"/>
              </a:rPr>
              <a:t>Raven-Eye</a:t>
            </a:r>
            <a:r>
              <a:rPr lang="fa-IR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Koodak" pitchFamily="2" charset="-78"/>
              </a:rPr>
              <a:t>  ( چشم کلاغ ) کاملاً غیر تماسی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822853" y="216472"/>
            <a:ext cx="49105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fa-IR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Titr" pitchFamily="2" charset="-78"/>
              </a:rPr>
              <a:t>سوئیس : کانال انتقال       </a:t>
            </a:r>
            <a: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Titr" pitchFamily="2" charset="-78"/>
              </a:rPr>
              <a:t>Switzerland</a:t>
            </a:r>
            <a:endParaRPr lang="fr-FR" sz="2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utura Std Book" pitchFamily="34" charset="0"/>
              <a:cs typeface="2  Titr" pitchFamily="2" charset="-78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:cover/>
        <p:sndAc>
          <p:stSnd>
            <p:snd r:embed="rId2" name="click.wav"/>
          </p:stSnd>
        </p:sndAc>
      </p:transition>
    </mc:Choice>
    <mc:Fallback xmlns="">
      <p:transition spd="slow" advTm="4000">
        <p:cover/>
        <p:sndAc>
          <p:stSnd>
            <p:snd r:embed="rId6" name="click.wav"/>
          </p:stSnd>
        </p:sndAc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11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847" y="927162"/>
            <a:ext cx="7286204" cy="4859841"/>
          </a:xfrm>
        </p:spPr>
      </p:pic>
      <p:pic>
        <p:nvPicPr>
          <p:cNvPr id="4" name="Image 3" descr="FLO TRONIC petit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8139" y="5944189"/>
            <a:ext cx="1453359" cy="616224"/>
          </a:xfrm>
          <a:prstGeom prst="rect">
            <a:avLst/>
          </a:prstGeom>
        </p:spPr>
      </p:pic>
      <p:sp>
        <p:nvSpPr>
          <p:cNvPr id="5" name="Arrondir un rectangle à un seul coin 7"/>
          <p:cNvSpPr/>
          <p:nvPr/>
        </p:nvSpPr>
        <p:spPr>
          <a:xfrm rot="10800000" flipH="1">
            <a:off x="-1" y="-16245"/>
            <a:ext cx="703022" cy="2201187"/>
          </a:xfrm>
          <a:prstGeom prst="round1Rect">
            <a:avLst/>
          </a:prstGeom>
          <a:solidFill>
            <a:srgbClr val="FF813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/>
          <p:cNvSpPr/>
          <p:nvPr/>
        </p:nvSpPr>
        <p:spPr>
          <a:xfrm>
            <a:off x="8867799" y="-16245"/>
            <a:ext cx="276201" cy="927101"/>
          </a:xfrm>
          <a:prstGeom prst="rect">
            <a:avLst/>
          </a:prstGeom>
          <a:solidFill>
            <a:srgbClr val="FF813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872" y="5787003"/>
            <a:ext cx="930596" cy="93059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398487" y="6168023"/>
            <a:ext cx="420903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/>
            <a:r>
              <a:rPr lang="fa-IR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Koodak" pitchFamily="2" charset="-78"/>
              </a:rPr>
              <a:t>فلومتر راداری </a:t>
            </a:r>
            <a:r>
              <a:rPr lang="en-US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otlight MT Light" pitchFamily="18" charset="0"/>
                <a:cs typeface="2  Koodak" pitchFamily="2" charset="-78"/>
              </a:rPr>
              <a:t>Raven-Eye</a:t>
            </a:r>
            <a:r>
              <a:rPr lang="fa-IR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Koodak" pitchFamily="2" charset="-78"/>
              </a:rPr>
              <a:t>  ( چشم کلاغ ) کاملاً غیر تماسی </a:t>
            </a:r>
          </a:p>
        </p:txBody>
      </p:sp>
      <p:sp>
        <p:nvSpPr>
          <p:cNvPr id="9" name="Rectangle 8"/>
          <p:cNvSpPr/>
          <p:nvPr/>
        </p:nvSpPr>
        <p:spPr>
          <a:xfrm>
            <a:off x="2853369" y="216475"/>
            <a:ext cx="596812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fa-IR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Titr" pitchFamily="2" charset="-78"/>
              </a:rPr>
              <a:t>هلند : آب های سطحی</a:t>
            </a:r>
            <a:r>
              <a:rPr lang="fa-IR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Titr" pitchFamily="2" charset="-78"/>
              </a:rPr>
              <a:t>      </a:t>
            </a:r>
            <a:r>
              <a:rPr lang="fr-FR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Titr" pitchFamily="2" charset="-78"/>
              </a:rPr>
              <a:t> </a:t>
            </a:r>
            <a: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Titr" pitchFamily="2" charset="-78"/>
              </a:rPr>
              <a:t>Netherlands</a:t>
            </a:r>
            <a:r>
              <a:rPr lang="fr-FR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Titr" pitchFamily="2" charset="-78"/>
              </a:rPr>
              <a:t> :  </a:t>
            </a:r>
          </a:p>
        </p:txBody>
      </p:sp>
      <p:sp>
        <p:nvSpPr>
          <p:cNvPr id="10" name="Rectangle 9"/>
          <p:cNvSpPr/>
          <p:nvPr/>
        </p:nvSpPr>
        <p:spPr>
          <a:xfrm rot="5400000">
            <a:off x="-1553898" y="3163575"/>
            <a:ext cx="3738001" cy="55313"/>
          </a:xfrm>
          <a:prstGeom prst="rect">
            <a:avLst/>
          </a:prstGeom>
          <a:gradFill flip="none" rotWithShape="1">
            <a:gsLst>
              <a:gs pos="39000">
                <a:srgbClr val="FF8137"/>
              </a:gs>
              <a:gs pos="100000">
                <a:srgbClr val="FFFFFF">
                  <a:alpha val="0"/>
                </a:srgb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/>
          <p:cNvSpPr/>
          <p:nvPr/>
        </p:nvSpPr>
        <p:spPr>
          <a:xfrm rot="16200000">
            <a:off x="-718016" y="896017"/>
            <a:ext cx="2119491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a-IR" sz="15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Farnaz" pitchFamily="2" charset="-78"/>
              </a:rPr>
              <a:t>رودخانه و کانال های آبیاری </a:t>
            </a:r>
            <a:endParaRPr lang="fa-IR" sz="15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utura Std Book" pitchFamily="34" charset="0"/>
              <a:cs typeface="2  Farnaz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608745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:cover/>
        <p:sndAc>
          <p:stSnd>
            <p:snd r:embed="rId2" name="click.wav"/>
          </p:stSnd>
        </p:sndAc>
      </p:transition>
    </mc:Choice>
    <mc:Fallback xmlns="">
      <p:transition spd="slow" advTm="4000">
        <p:cover/>
        <p:sndAc>
          <p:stSnd>
            <p:snd r:embed="rId6" name="click.wav"/>
          </p:stSnd>
        </p:sndAc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207" y="910856"/>
            <a:ext cx="7314221" cy="487614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2" name="Image 3" descr="FLO TRONIC petit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8139" y="5944189"/>
            <a:ext cx="1453359" cy="616224"/>
          </a:xfrm>
          <a:prstGeom prst="rect">
            <a:avLst/>
          </a:prstGeom>
        </p:spPr>
      </p:pic>
      <p:sp>
        <p:nvSpPr>
          <p:cNvPr id="13" name="Arrondir un rectangle à un seul coin 7"/>
          <p:cNvSpPr/>
          <p:nvPr/>
        </p:nvSpPr>
        <p:spPr>
          <a:xfrm rot="10800000" flipH="1">
            <a:off x="-1" y="-16245"/>
            <a:ext cx="703022" cy="2201187"/>
          </a:xfrm>
          <a:prstGeom prst="round1Rect">
            <a:avLst/>
          </a:prstGeom>
          <a:solidFill>
            <a:srgbClr val="FF813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13"/>
          <p:cNvSpPr/>
          <p:nvPr/>
        </p:nvSpPr>
        <p:spPr>
          <a:xfrm>
            <a:off x="8867799" y="-16245"/>
            <a:ext cx="276201" cy="927101"/>
          </a:xfrm>
          <a:prstGeom prst="rect">
            <a:avLst/>
          </a:prstGeom>
          <a:solidFill>
            <a:srgbClr val="FF813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872" y="5787003"/>
            <a:ext cx="930596" cy="930596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2398487" y="6168023"/>
            <a:ext cx="420903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/>
            <a:r>
              <a:rPr lang="fa-IR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Koodak" pitchFamily="2" charset="-78"/>
              </a:rPr>
              <a:t>فلومتر راداری </a:t>
            </a:r>
            <a:r>
              <a:rPr lang="en-US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otlight MT Light" pitchFamily="18" charset="0"/>
                <a:cs typeface="2  Koodak" pitchFamily="2" charset="-78"/>
              </a:rPr>
              <a:t>Raven-Eye</a:t>
            </a:r>
            <a:r>
              <a:rPr lang="fa-IR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Koodak" pitchFamily="2" charset="-78"/>
              </a:rPr>
              <a:t>  ( چشم کلاغ ) کاملاً غیر تماسی </a:t>
            </a:r>
          </a:p>
        </p:txBody>
      </p:sp>
      <p:sp>
        <p:nvSpPr>
          <p:cNvPr id="17" name="Rectangle 16"/>
          <p:cNvSpPr/>
          <p:nvPr/>
        </p:nvSpPr>
        <p:spPr>
          <a:xfrm>
            <a:off x="4351663" y="216475"/>
            <a:ext cx="446983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fa-IR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Titr" pitchFamily="2" charset="-78"/>
              </a:rPr>
              <a:t>بلژیک : </a:t>
            </a:r>
            <a:r>
              <a:rPr lang="fa-IR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Titr" pitchFamily="2" charset="-78"/>
              </a:rPr>
              <a:t>رودخانه      </a:t>
            </a:r>
            <a:r>
              <a:rPr lang="fr-FR" sz="2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Titr" pitchFamily="2" charset="-78"/>
              </a:rPr>
              <a:t>Belgium</a:t>
            </a:r>
            <a:r>
              <a:rPr lang="fr-FR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Titr" pitchFamily="2" charset="-78"/>
              </a:rPr>
              <a:t>: </a:t>
            </a:r>
            <a:r>
              <a:rPr lang="fr-FR" sz="2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Titr" pitchFamily="2" charset="-78"/>
              </a:rPr>
              <a:t>Gileppe</a:t>
            </a:r>
            <a:endParaRPr lang="fr-FR" sz="2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utura Std Book" pitchFamily="34" charset="0"/>
              <a:cs typeface="2  Titr" pitchFamily="2" charset="-78"/>
            </a:endParaRPr>
          </a:p>
        </p:txBody>
      </p:sp>
      <p:sp>
        <p:nvSpPr>
          <p:cNvPr id="18" name="Rectangle 17"/>
          <p:cNvSpPr/>
          <p:nvPr/>
        </p:nvSpPr>
        <p:spPr>
          <a:xfrm rot="5400000">
            <a:off x="-1553898" y="3163575"/>
            <a:ext cx="3738001" cy="55313"/>
          </a:xfrm>
          <a:prstGeom prst="rect">
            <a:avLst/>
          </a:prstGeom>
          <a:gradFill flip="none" rotWithShape="1">
            <a:gsLst>
              <a:gs pos="39000">
                <a:srgbClr val="FF8137"/>
              </a:gs>
              <a:gs pos="100000">
                <a:srgbClr val="FFFFFF">
                  <a:alpha val="0"/>
                </a:srgb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Rectangle 18"/>
          <p:cNvSpPr/>
          <p:nvPr/>
        </p:nvSpPr>
        <p:spPr>
          <a:xfrm rot="16200000">
            <a:off x="-718016" y="896017"/>
            <a:ext cx="2119491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a-IR" sz="15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Farnaz" pitchFamily="2" charset="-78"/>
              </a:rPr>
              <a:t>رودخانه و کانال های آبیاری </a:t>
            </a:r>
            <a:endParaRPr lang="fa-IR" sz="15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utura Std Book" pitchFamily="34" charset="0"/>
              <a:cs typeface="2  Farnaz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675936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:cover/>
        <p:sndAc>
          <p:stSnd>
            <p:snd r:embed="rId2" name="click.wav"/>
          </p:stSnd>
        </p:sndAc>
      </p:transition>
    </mc:Choice>
    <mc:Fallback xmlns="">
      <p:transition spd="slow" advTm="4000">
        <p:cover/>
        <p:sndAc>
          <p:stSnd>
            <p:snd r:embed="rId6" name="click.wav"/>
          </p:stSnd>
        </p:sndAc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2" y="910856"/>
            <a:ext cx="7314221" cy="487614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2" name="Image 3" descr="FLO TRONIC petit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8139" y="5944189"/>
            <a:ext cx="1453359" cy="616224"/>
          </a:xfrm>
          <a:prstGeom prst="rect">
            <a:avLst/>
          </a:prstGeom>
        </p:spPr>
      </p:pic>
      <p:sp>
        <p:nvSpPr>
          <p:cNvPr id="13" name="Arrondir un rectangle à un seul coin 7"/>
          <p:cNvSpPr/>
          <p:nvPr/>
        </p:nvSpPr>
        <p:spPr>
          <a:xfrm rot="10800000" flipH="1">
            <a:off x="-1" y="-16245"/>
            <a:ext cx="703022" cy="2201187"/>
          </a:xfrm>
          <a:prstGeom prst="round1Rect">
            <a:avLst/>
          </a:prstGeom>
          <a:solidFill>
            <a:srgbClr val="FF813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13"/>
          <p:cNvSpPr/>
          <p:nvPr/>
        </p:nvSpPr>
        <p:spPr>
          <a:xfrm>
            <a:off x="8867799" y="-16245"/>
            <a:ext cx="276201" cy="927101"/>
          </a:xfrm>
          <a:prstGeom prst="rect">
            <a:avLst/>
          </a:prstGeom>
          <a:solidFill>
            <a:srgbClr val="FF813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872" y="5787003"/>
            <a:ext cx="930596" cy="930596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2398487" y="6168023"/>
            <a:ext cx="420903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/>
            <a:r>
              <a:rPr lang="fa-IR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Koodak" pitchFamily="2" charset="-78"/>
              </a:rPr>
              <a:t>فلومتر راداری </a:t>
            </a:r>
            <a:r>
              <a:rPr lang="en-US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otlight MT Light" pitchFamily="18" charset="0"/>
                <a:cs typeface="2  Koodak" pitchFamily="2" charset="-78"/>
              </a:rPr>
              <a:t>Raven-Eye</a:t>
            </a:r>
            <a:r>
              <a:rPr lang="fa-IR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Koodak" pitchFamily="2" charset="-78"/>
              </a:rPr>
              <a:t>  ( چشم کلاغ ) کاملاً غیر تماسی </a:t>
            </a:r>
          </a:p>
        </p:txBody>
      </p:sp>
      <p:sp>
        <p:nvSpPr>
          <p:cNvPr id="18" name="Rectangle 17"/>
          <p:cNvSpPr/>
          <p:nvPr/>
        </p:nvSpPr>
        <p:spPr>
          <a:xfrm rot="5400000">
            <a:off x="-1553898" y="3163575"/>
            <a:ext cx="3738001" cy="55313"/>
          </a:xfrm>
          <a:prstGeom prst="rect">
            <a:avLst/>
          </a:prstGeom>
          <a:gradFill flip="none" rotWithShape="1">
            <a:gsLst>
              <a:gs pos="39000">
                <a:srgbClr val="FF8137"/>
              </a:gs>
              <a:gs pos="100000">
                <a:srgbClr val="FFFFFF">
                  <a:alpha val="0"/>
                </a:srgb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Rectangle 18"/>
          <p:cNvSpPr/>
          <p:nvPr/>
        </p:nvSpPr>
        <p:spPr>
          <a:xfrm rot="16200000">
            <a:off x="-718016" y="896017"/>
            <a:ext cx="2119491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a-IR" sz="15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Farnaz" pitchFamily="2" charset="-78"/>
              </a:rPr>
              <a:t>رودخانه و کانال های آبیاری </a:t>
            </a:r>
            <a:endParaRPr lang="fa-IR" sz="15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utura Std Book" pitchFamily="34" charset="0"/>
              <a:cs typeface="2  Farnaz" pitchFamily="2" charset="-78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351663" y="216475"/>
            <a:ext cx="446983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fa-IR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Titr" pitchFamily="2" charset="-78"/>
              </a:rPr>
              <a:t>بلژیک : </a:t>
            </a:r>
            <a:r>
              <a:rPr lang="fa-IR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Titr" pitchFamily="2" charset="-78"/>
              </a:rPr>
              <a:t>رودخانه      </a:t>
            </a:r>
            <a:r>
              <a:rPr lang="fr-FR" sz="2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Titr" pitchFamily="2" charset="-78"/>
              </a:rPr>
              <a:t>Belgium</a:t>
            </a:r>
            <a:r>
              <a:rPr lang="fr-FR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Titr" pitchFamily="2" charset="-78"/>
              </a:rPr>
              <a:t>: </a:t>
            </a:r>
            <a:r>
              <a:rPr lang="fr-FR" sz="2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Titr" pitchFamily="2" charset="-78"/>
              </a:rPr>
              <a:t>Gileppe</a:t>
            </a:r>
            <a:endParaRPr lang="fr-FR" sz="2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utura Std Book" pitchFamily="34" charset="0"/>
              <a:cs typeface="2  Titr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988829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:cover/>
        <p:sndAc>
          <p:stSnd>
            <p:snd r:embed="rId2" name="click.wav"/>
          </p:stSnd>
        </p:sndAc>
      </p:transition>
    </mc:Choice>
    <mc:Fallback xmlns="">
      <p:transition spd="slow" advTm="4000">
        <p:cover/>
        <p:sndAc>
          <p:stSnd>
            <p:snd r:embed="rId6" name="click.wav"/>
          </p:stSnd>
        </p:sndAc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/>
          <p:cNvSpPr txBox="1"/>
          <p:nvPr/>
        </p:nvSpPr>
        <p:spPr>
          <a:xfrm>
            <a:off x="843993" y="552078"/>
            <a:ext cx="7689772" cy="823943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endParaRPr lang="fr-FR" sz="2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utura Std Book" pitchFamily="34" charset="0"/>
              <a:cs typeface="2  Titr" pitchFamily="2" charset="-78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313" y="1006117"/>
            <a:ext cx="6374514" cy="47808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8390" y="3744358"/>
            <a:ext cx="2933108" cy="21998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4" name="Image 3" descr="FLO TRONIC petit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8139" y="5944189"/>
            <a:ext cx="1453359" cy="616224"/>
          </a:xfrm>
          <a:prstGeom prst="rect">
            <a:avLst/>
          </a:prstGeom>
        </p:spPr>
      </p:pic>
      <p:sp>
        <p:nvSpPr>
          <p:cNvPr id="15" name="Arrondir un rectangle à un seul coin 7"/>
          <p:cNvSpPr/>
          <p:nvPr/>
        </p:nvSpPr>
        <p:spPr>
          <a:xfrm rot="10800000" flipH="1">
            <a:off x="-1" y="-16245"/>
            <a:ext cx="703022" cy="2201187"/>
          </a:xfrm>
          <a:prstGeom prst="round1Rect">
            <a:avLst/>
          </a:prstGeom>
          <a:solidFill>
            <a:srgbClr val="FF813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Rectangle 15"/>
          <p:cNvSpPr/>
          <p:nvPr/>
        </p:nvSpPr>
        <p:spPr>
          <a:xfrm>
            <a:off x="8867799" y="-16245"/>
            <a:ext cx="276201" cy="927101"/>
          </a:xfrm>
          <a:prstGeom prst="rect">
            <a:avLst/>
          </a:prstGeom>
          <a:solidFill>
            <a:srgbClr val="FF813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872" y="5787003"/>
            <a:ext cx="930596" cy="930596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2398487" y="6168023"/>
            <a:ext cx="420903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/>
            <a:r>
              <a:rPr lang="fa-IR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Koodak" pitchFamily="2" charset="-78"/>
              </a:rPr>
              <a:t>فلومتر راداری </a:t>
            </a:r>
            <a:r>
              <a:rPr lang="en-US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otlight MT Light" pitchFamily="18" charset="0"/>
                <a:cs typeface="2  Koodak" pitchFamily="2" charset="-78"/>
              </a:rPr>
              <a:t>Raven-Eye</a:t>
            </a:r>
            <a:r>
              <a:rPr lang="fa-IR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Koodak" pitchFamily="2" charset="-78"/>
              </a:rPr>
              <a:t>  ( چشم کلاغ ) کاملاً غیر تماسی </a:t>
            </a:r>
          </a:p>
        </p:txBody>
      </p:sp>
      <p:sp>
        <p:nvSpPr>
          <p:cNvPr id="19" name="Rectangle 18"/>
          <p:cNvSpPr/>
          <p:nvPr/>
        </p:nvSpPr>
        <p:spPr>
          <a:xfrm>
            <a:off x="843993" y="216475"/>
            <a:ext cx="797750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fa-IR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Titr" pitchFamily="2" charset="-78"/>
              </a:rPr>
              <a:t>تایلند : </a:t>
            </a:r>
            <a:r>
              <a:rPr lang="fa-IR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Titr" pitchFamily="2" charset="-78"/>
              </a:rPr>
              <a:t>رودخانه کانجانبوری     </a:t>
            </a:r>
            <a:r>
              <a:rPr lang="fr-FR" sz="2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Titr" pitchFamily="2" charset="-78"/>
              </a:rPr>
              <a:t>Thailand</a:t>
            </a:r>
            <a:r>
              <a:rPr lang="fr-FR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Titr" pitchFamily="2" charset="-78"/>
              </a:rPr>
              <a:t>: </a:t>
            </a:r>
            <a:r>
              <a:rPr lang="fr-FR" sz="2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Titr" pitchFamily="2" charset="-78"/>
              </a:rPr>
              <a:t>Kanchanburi</a:t>
            </a:r>
            <a:endParaRPr lang="fr-FR" sz="2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utura Std Book" pitchFamily="34" charset="0"/>
              <a:cs typeface="2  Titr" pitchFamily="2" charset="-78"/>
            </a:endParaRPr>
          </a:p>
        </p:txBody>
      </p:sp>
      <p:sp>
        <p:nvSpPr>
          <p:cNvPr id="20" name="Rectangle 19"/>
          <p:cNvSpPr/>
          <p:nvPr/>
        </p:nvSpPr>
        <p:spPr>
          <a:xfrm rot="5400000">
            <a:off x="-1553898" y="3163575"/>
            <a:ext cx="3738001" cy="55313"/>
          </a:xfrm>
          <a:prstGeom prst="rect">
            <a:avLst/>
          </a:prstGeom>
          <a:gradFill flip="none" rotWithShape="1">
            <a:gsLst>
              <a:gs pos="39000">
                <a:srgbClr val="FF8137"/>
              </a:gs>
              <a:gs pos="100000">
                <a:srgbClr val="FFFFFF">
                  <a:alpha val="0"/>
                </a:srgb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Rectangle 20"/>
          <p:cNvSpPr/>
          <p:nvPr/>
        </p:nvSpPr>
        <p:spPr>
          <a:xfrm rot="16200000">
            <a:off x="-718016" y="896017"/>
            <a:ext cx="2119491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a-IR" sz="15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Farnaz" pitchFamily="2" charset="-78"/>
              </a:rPr>
              <a:t>رودخانه و کانال های آبیاری </a:t>
            </a:r>
            <a:endParaRPr lang="fa-IR" sz="15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utura Std Book" pitchFamily="34" charset="0"/>
              <a:cs typeface="2  Farnaz" pitchFamily="2" charset="-78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974613" y="715016"/>
            <a:ext cx="57162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Trapezoidal Shape: Top: 37 m – Bottom: 13 m – Height: 7 m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81106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:cover/>
        <p:sndAc>
          <p:stSnd>
            <p:snd r:embed="rId2" name="click.wav"/>
          </p:stSnd>
        </p:sndAc>
      </p:transition>
    </mc:Choice>
    <mc:Fallback xmlns="">
      <p:transition spd="slow" advTm="4000">
        <p:cover/>
        <p:sndAc>
          <p:stSnd>
            <p:snd r:embed="rId7" name="click.wav"/>
          </p:stSnd>
        </p:sndAc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du contenu 2"/>
          <p:cNvSpPr>
            <a:spLocks noGrp="1"/>
          </p:cNvSpPr>
          <p:nvPr>
            <p:ph idx="1"/>
          </p:nvPr>
        </p:nvSpPr>
        <p:spPr>
          <a:xfrm>
            <a:off x="0" y="4510052"/>
            <a:ext cx="3917195" cy="46878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fr-FR" sz="1400" dirty="0"/>
              <a:t>Reference Measurement: </a:t>
            </a:r>
            <a:endParaRPr lang="en-US" sz="1400" dirty="0"/>
          </a:p>
          <a:p>
            <a:pPr marL="0" indent="0" algn="r">
              <a:buNone/>
            </a:pPr>
            <a:r>
              <a:rPr lang="fr-FR" sz="1400" b="1" dirty="0" err="1"/>
              <a:t>A</a:t>
            </a:r>
            <a:r>
              <a:rPr lang="fr-FR" sz="1400" dirty="0" err="1"/>
              <a:t>coustic</a:t>
            </a:r>
            <a:r>
              <a:rPr lang="fr-FR" sz="1400" dirty="0"/>
              <a:t> </a:t>
            </a:r>
            <a:r>
              <a:rPr lang="fr-FR" sz="1400" b="1" dirty="0"/>
              <a:t>D</a:t>
            </a:r>
            <a:r>
              <a:rPr lang="fr-FR" sz="1400" dirty="0"/>
              <a:t>oppler </a:t>
            </a:r>
            <a:r>
              <a:rPr lang="fr-FR" sz="1400" b="1" dirty="0" err="1"/>
              <a:t>C</a:t>
            </a:r>
            <a:r>
              <a:rPr lang="fr-FR" sz="1400" dirty="0" err="1"/>
              <a:t>urrent</a:t>
            </a:r>
            <a:r>
              <a:rPr lang="fr-FR" sz="1400" dirty="0"/>
              <a:t> </a:t>
            </a:r>
            <a:r>
              <a:rPr lang="fr-FR" sz="1400" b="1" dirty="0"/>
              <a:t>P</a:t>
            </a:r>
            <a:r>
              <a:rPr lang="fr-FR" sz="1400" dirty="0"/>
              <a:t>rofiler</a:t>
            </a:r>
          </a:p>
          <a:p>
            <a:pPr marL="0" indent="0" algn="r" rtl="1">
              <a:buNone/>
            </a:pPr>
            <a:r>
              <a:rPr lang="fa-IR" sz="1400" dirty="0">
                <a:cs typeface="2  Koodak" pitchFamily="2" charset="-78"/>
              </a:rPr>
              <a:t>تعیین سطح مقطع دقیق  و رفرنس سرعت  با دستگاه </a:t>
            </a:r>
            <a:r>
              <a:rPr lang="en-US" sz="1400" dirty="0"/>
              <a:t>ADCP </a:t>
            </a:r>
            <a:endParaRPr lang="fr-FR" sz="1400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022" y="683448"/>
            <a:ext cx="6802852" cy="38266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7195" y="4120051"/>
            <a:ext cx="4950605" cy="1880362"/>
          </a:xfrm>
          <a:prstGeom prst="rect">
            <a:avLst/>
          </a:prstGeom>
        </p:spPr>
      </p:pic>
      <p:pic>
        <p:nvPicPr>
          <p:cNvPr id="16" name="Image 3" descr="FLO TRONIC petit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8139" y="5944189"/>
            <a:ext cx="1453359" cy="616224"/>
          </a:xfrm>
          <a:prstGeom prst="rect">
            <a:avLst/>
          </a:prstGeom>
        </p:spPr>
      </p:pic>
      <p:sp>
        <p:nvSpPr>
          <p:cNvPr id="17" name="Arrondir un rectangle à un seul coin 7"/>
          <p:cNvSpPr/>
          <p:nvPr/>
        </p:nvSpPr>
        <p:spPr>
          <a:xfrm rot="10800000" flipH="1">
            <a:off x="-1" y="-16245"/>
            <a:ext cx="703022" cy="2201187"/>
          </a:xfrm>
          <a:prstGeom prst="round1Rect">
            <a:avLst/>
          </a:prstGeom>
          <a:solidFill>
            <a:srgbClr val="FF813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Rectangle 17"/>
          <p:cNvSpPr/>
          <p:nvPr/>
        </p:nvSpPr>
        <p:spPr>
          <a:xfrm>
            <a:off x="8867799" y="-16245"/>
            <a:ext cx="276201" cy="927101"/>
          </a:xfrm>
          <a:prstGeom prst="rect">
            <a:avLst/>
          </a:prstGeom>
          <a:solidFill>
            <a:srgbClr val="FF813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872" y="5787003"/>
            <a:ext cx="930596" cy="930596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2398487" y="6168023"/>
            <a:ext cx="420903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/>
            <a:r>
              <a:rPr lang="fa-IR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Koodak" pitchFamily="2" charset="-78"/>
              </a:rPr>
              <a:t>فلومتر راداری </a:t>
            </a:r>
            <a:r>
              <a:rPr lang="en-US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otlight MT Light" pitchFamily="18" charset="0"/>
                <a:cs typeface="2  Koodak" pitchFamily="2" charset="-78"/>
              </a:rPr>
              <a:t>Raven-Eye</a:t>
            </a:r>
            <a:r>
              <a:rPr lang="fa-IR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Koodak" pitchFamily="2" charset="-78"/>
              </a:rPr>
              <a:t>  ( چشم کلاغ ) کاملاً غیر تماسی </a:t>
            </a:r>
          </a:p>
        </p:txBody>
      </p:sp>
      <p:sp>
        <p:nvSpPr>
          <p:cNvPr id="22" name="Rectangle 21"/>
          <p:cNvSpPr/>
          <p:nvPr/>
        </p:nvSpPr>
        <p:spPr>
          <a:xfrm rot="5400000">
            <a:off x="-1553898" y="3163575"/>
            <a:ext cx="3738001" cy="55313"/>
          </a:xfrm>
          <a:prstGeom prst="rect">
            <a:avLst/>
          </a:prstGeom>
          <a:gradFill flip="none" rotWithShape="1">
            <a:gsLst>
              <a:gs pos="39000">
                <a:srgbClr val="FF8137"/>
              </a:gs>
              <a:gs pos="100000">
                <a:srgbClr val="FFFFFF">
                  <a:alpha val="0"/>
                </a:srgb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Rectangle 22"/>
          <p:cNvSpPr/>
          <p:nvPr/>
        </p:nvSpPr>
        <p:spPr>
          <a:xfrm rot="16200000">
            <a:off x="-718016" y="896017"/>
            <a:ext cx="2119491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a-IR" sz="15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Farnaz" pitchFamily="2" charset="-78"/>
              </a:rPr>
              <a:t>رودخانه و کانال های آبیاری </a:t>
            </a:r>
            <a:endParaRPr lang="fa-IR" sz="15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utura Std Book" pitchFamily="34" charset="0"/>
              <a:cs typeface="2  Farnaz" pitchFamily="2" charset="-78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2398487" y="216475"/>
            <a:ext cx="642301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fa-IR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Titr" pitchFamily="2" charset="-78"/>
              </a:rPr>
              <a:t>تایلند : </a:t>
            </a:r>
            <a:r>
              <a:rPr lang="fa-IR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Titr" pitchFamily="2" charset="-78"/>
              </a:rPr>
              <a:t>رودخانه کانجانبوری     </a:t>
            </a:r>
            <a:r>
              <a:rPr lang="fr-FR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Titr" pitchFamily="2" charset="-78"/>
              </a:rPr>
              <a:t>Thaïlande: </a:t>
            </a:r>
            <a:r>
              <a:rPr lang="fr-FR" sz="2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Titr" pitchFamily="2" charset="-78"/>
              </a:rPr>
              <a:t>Kanchanburi</a:t>
            </a:r>
            <a:endParaRPr lang="fr-FR" sz="2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utura Std Book" pitchFamily="34" charset="0"/>
              <a:cs typeface="2  Titr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175422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:cover/>
        <p:sndAc>
          <p:stSnd>
            <p:snd r:embed="rId2" name="click.wav"/>
          </p:stSnd>
        </p:sndAc>
      </p:transition>
    </mc:Choice>
    <mc:Fallback xmlns="">
      <p:transition spd="slow" advTm="4000">
        <p:cover/>
        <p:sndAc>
          <p:stSnd>
            <p:snd r:embed="rId7" name="click.wav"/>
          </p:stSnd>
        </p:sndAc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FLO TRONIC petit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8139" y="5944189"/>
            <a:ext cx="1453359" cy="616224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15872" y="153640"/>
            <a:ext cx="860562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fa-IR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Titr" pitchFamily="2" charset="-78"/>
              </a:rPr>
              <a:t>ایران-عسلویه: پتروشیمی زاگرس 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Titr" pitchFamily="2" charset="-78"/>
              </a:rPr>
              <a:t>Iran</a:t>
            </a:r>
            <a: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Titr" pitchFamily="2" charset="-78"/>
              </a:rPr>
              <a:t> :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Titr" pitchFamily="2" charset="-78"/>
              </a:rPr>
              <a:t>Zagross</a:t>
            </a:r>
            <a: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Titr" pitchFamily="2" charset="-78"/>
              </a:rPr>
              <a:t> P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Titr" pitchFamily="2" charset="-78"/>
              </a:rPr>
              <a:t>etrochemical</a:t>
            </a:r>
            <a:endParaRPr lang="fr-FR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utura Std Book" pitchFamily="34" charset="0"/>
              <a:cs typeface="2  Titr" pitchFamily="2" charset="-78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872" y="5787003"/>
            <a:ext cx="930596" cy="930596"/>
          </a:xfrm>
          <a:prstGeom prst="rect">
            <a:avLst/>
          </a:prstGeom>
        </p:spPr>
      </p:pic>
      <p:sp>
        <p:nvSpPr>
          <p:cNvPr id="8" name="Arrondir un rectangle à un seul coin 7"/>
          <p:cNvSpPr/>
          <p:nvPr/>
        </p:nvSpPr>
        <p:spPr>
          <a:xfrm rot="10800000" flipH="1">
            <a:off x="-1" y="0"/>
            <a:ext cx="703022" cy="2184942"/>
          </a:xfrm>
          <a:prstGeom prst="round1Rect">
            <a:avLst/>
          </a:prstGeom>
          <a:solidFill>
            <a:srgbClr val="CDE92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/>
          <p:cNvSpPr/>
          <p:nvPr/>
        </p:nvSpPr>
        <p:spPr>
          <a:xfrm rot="5400000">
            <a:off x="-1566173" y="3163575"/>
            <a:ext cx="3738001" cy="55313"/>
          </a:xfrm>
          <a:prstGeom prst="rect">
            <a:avLst/>
          </a:prstGeom>
          <a:gradFill flip="none" rotWithShape="1">
            <a:gsLst>
              <a:gs pos="39000">
                <a:srgbClr val="CDE92A"/>
              </a:gs>
              <a:gs pos="100000">
                <a:srgbClr val="FFFFFF">
                  <a:alpha val="0"/>
                </a:srgb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/>
          <p:cNvSpPr/>
          <p:nvPr/>
        </p:nvSpPr>
        <p:spPr>
          <a:xfrm>
            <a:off x="8867799" y="-16244"/>
            <a:ext cx="276201" cy="927101"/>
          </a:xfrm>
          <a:prstGeom prst="rect">
            <a:avLst/>
          </a:prstGeom>
          <a:solidFill>
            <a:srgbClr val="CDE92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1" name="Rectangle 10"/>
          <p:cNvSpPr/>
          <p:nvPr/>
        </p:nvSpPr>
        <p:spPr>
          <a:xfrm rot="16200000">
            <a:off x="-752476" y="896017"/>
            <a:ext cx="2188421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a-IR" sz="1500" dirty="0">
                <a:solidFill>
                  <a:schemeClr val="tx1">
                    <a:lumMod val="60000"/>
                    <a:lumOff val="40000"/>
                  </a:schemeClr>
                </a:solidFill>
                <a:latin typeface="Futura Std Book" pitchFamily="34" charset="0"/>
                <a:cs typeface="2  Farnaz" pitchFamily="2" charset="-78"/>
              </a:rPr>
              <a:t>صنایع و نیروگاههای برق آبی </a:t>
            </a:r>
          </a:p>
        </p:txBody>
      </p:sp>
      <p:pic>
        <p:nvPicPr>
          <p:cNvPr id="14" name="Content Placeholder 13" descr="۲۰۱۶۰۳۱۰_۱۶۱۳۳۴.jpg"/>
          <p:cNvPicPr>
            <a:picLocks noGrp="1" noChangeAspect="1"/>
          </p:cNvPicPr>
          <p:nvPr>
            <p:ph idx="1"/>
          </p:nvPr>
        </p:nvPicPr>
        <p:blipFill>
          <a:blip r:embed="rId5" cstate="print"/>
          <a:stretch>
            <a:fillRect/>
          </a:stretch>
        </p:blipFill>
        <p:spPr>
          <a:xfrm>
            <a:off x="971963" y="910857"/>
            <a:ext cx="7632464" cy="4697914"/>
          </a:xfrm>
        </p:spPr>
      </p:pic>
      <p:sp>
        <p:nvSpPr>
          <p:cNvPr id="13" name="Rectangle 12"/>
          <p:cNvSpPr/>
          <p:nvPr/>
        </p:nvSpPr>
        <p:spPr>
          <a:xfrm>
            <a:off x="1146468" y="2151810"/>
            <a:ext cx="407836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/>
            <a:r>
              <a:rPr lang="fa-IR" sz="36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Koodak" pitchFamily="2" charset="-78"/>
              </a:rPr>
              <a:t>لوله نیمه پر 900 میلیمتر </a:t>
            </a:r>
          </a:p>
        </p:txBody>
      </p:sp>
      <p:sp>
        <p:nvSpPr>
          <p:cNvPr id="15" name="Arrondir un rectangle à un seul coin 7"/>
          <p:cNvSpPr/>
          <p:nvPr/>
        </p:nvSpPr>
        <p:spPr>
          <a:xfrm rot="10800000" flipH="1">
            <a:off x="-1" y="-1"/>
            <a:ext cx="703022" cy="2201187"/>
          </a:xfrm>
          <a:prstGeom prst="round1Rect">
            <a:avLst/>
          </a:prstGeom>
          <a:solidFill>
            <a:srgbClr val="D9528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Rectangle 15"/>
          <p:cNvSpPr/>
          <p:nvPr/>
        </p:nvSpPr>
        <p:spPr>
          <a:xfrm rot="5400000">
            <a:off x="-1563945" y="3163575"/>
            <a:ext cx="3738001" cy="55313"/>
          </a:xfrm>
          <a:prstGeom prst="rect">
            <a:avLst/>
          </a:prstGeom>
          <a:gradFill flip="none" rotWithShape="1">
            <a:gsLst>
              <a:gs pos="39000">
                <a:srgbClr val="D9528D"/>
              </a:gs>
              <a:gs pos="100000">
                <a:srgbClr val="FFFFFF">
                  <a:alpha val="0"/>
                </a:srgb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Rectangle 16"/>
          <p:cNvSpPr/>
          <p:nvPr/>
        </p:nvSpPr>
        <p:spPr>
          <a:xfrm>
            <a:off x="8880345" y="-14456"/>
            <a:ext cx="276201" cy="927101"/>
          </a:xfrm>
          <a:prstGeom prst="rect">
            <a:avLst/>
          </a:prstGeom>
          <a:solidFill>
            <a:srgbClr val="D9528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8" name="Rectangle 17"/>
          <p:cNvSpPr/>
          <p:nvPr/>
        </p:nvSpPr>
        <p:spPr>
          <a:xfrm rot="16200000">
            <a:off x="-472761" y="824494"/>
            <a:ext cx="162897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a-IR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Farnaz" pitchFamily="2" charset="-78"/>
              </a:rPr>
              <a:t>تصفیه خانه ها  </a:t>
            </a:r>
            <a:endParaRPr lang="fa-IR" sz="1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utura Std Book" pitchFamily="34" charset="0"/>
              <a:cs typeface="2  Farnaz" pitchFamily="2" charset="-78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398487" y="6168023"/>
            <a:ext cx="420903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/>
            <a:r>
              <a:rPr lang="fa-IR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Koodak" pitchFamily="2" charset="-78"/>
              </a:rPr>
              <a:t>فلومتر راداری </a:t>
            </a:r>
            <a:r>
              <a:rPr lang="en-US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otlight MT Light" pitchFamily="18" charset="0"/>
                <a:cs typeface="2  Koodak" pitchFamily="2" charset="-78"/>
              </a:rPr>
              <a:t>Raven-Eye</a:t>
            </a:r>
            <a:r>
              <a:rPr lang="fa-IR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Koodak" pitchFamily="2" charset="-78"/>
              </a:rPr>
              <a:t>  ( چشم کلاغ ) کاملاً غیر تماسی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:cover/>
        <p:sndAc>
          <p:stSnd>
            <p:snd r:embed="rId2" name="click.wav"/>
          </p:stSnd>
        </p:sndAc>
      </p:transition>
    </mc:Choice>
    <mc:Fallback xmlns="">
      <p:transition spd="slow" advTm="4000">
        <p:cover/>
        <p:sndAc>
          <p:stSnd>
            <p:snd r:embed="rId6" name="click.wav"/>
          </p:stSnd>
        </p:sndAc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177" y="702708"/>
            <a:ext cx="6988641" cy="52414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3" name="Image 3" descr="FLO TRONIC petit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8139" y="5944189"/>
            <a:ext cx="1453359" cy="616224"/>
          </a:xfrm>
          <a:prstGeom prst="rect">
            <a:avLst/>
          </a:prstGeom>
        </p:spPr>
      </p:pic>
      <p:sp>
        <p:nvSpPr>
          <p:cNvPr id="14" name="Arrondir un rectangle à un seul coin 7"/>
          <p:cNvSpPr/>
          <p:nvPr/>
        </p:nvSpPr>
        <p:spPr>
          <a:xfrm rot="10800000" flipH="1">
            <a:off x="-1" y="-16245"/>
            <a:ext cx="703022" cy="2201187"/>
          </a:xfrm>
          <a:prstGeom prst="round1Rect">
            <a:avLst/>
          </a:prstGeom>
          <a:solidFill>
            <a:srgbClr val="FF813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Rectangle 14"/>
          <p:cNvSpPr/>
          <p:nvPr/>
        </p:nvSpPr>
        <p:spPr>
          <a:xfrm>
            <a:off x="8867799" y="-16245"/>
            <a:ext cx="276201" cy="927101"/>
          </a:xfrm>
          <a:prstGeom prst="rect">
            <a:avLst/>
          </a:prstGeom>
          <a:solidFill>
            <a:srgbClr val="FF813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872" y="5787003"/>
            <a:ext cx="930596" cy="930596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2398487" y="6168023"/>
            <a:ext cx="420903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/>
            <a:r>
              <a:rPr lang="fa-IR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Koodak" pitchFamily="2" charset="-78"/>
              </a:rPr>
              <a:t>فلومتر راداری </a:t>
            </a:r>
            <a:r>
              <a:rPr lang="en-US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otlight MT Light" pitchFamily="18" charset="0"/>
                <a:cs typeface="2  Koodak" pitchFamily="2" charset="-78"/>
              </a:rPr>
              <a:t>Raven-Eye</a:t>
            </a:r>
            <a:r>
              <a:rPr lang="fa-IR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Koodak" pitchFamily="2" charset="-78"/>
              </a:rPr>
              <a:t>  ( چشم کلاغ ) کاملاً غیر تماسی </a:t>
            </a:r>
          </a:p>
        </p:txBody>
      </p:sp>
      <p:sp>
        <p:nvSpPr>
          <p:cNvPr id="19" name="Rectangle 18"/>
          <p:cNvSpPr/>
          <p:nvPr/>
        </p:nvSpPr>
        <p:spPr>
          <a:xfrm rot="5400000">
            <a:off x="-1553898" y="3163575"/>
            <a:ext cx="3738001" cy="55313"/>
          </a:xfrm>
          <a:prstGeom prst="rect">
            <a:avLst/>
          </a:prstGeom>
          <a:gradFill flip="none" rotWithShape="1">
            <a:gsLst>
              <a:gs pos="39000">
                <a:srgbClr val="FF8137"/>
              </a:gs>
              <a:gs pos="100000">
                <a:srgbClr val="FFFFFF">
                  <a:alpha val="0"/>
                </a:srgb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Rectangle 19"/>
          <p:cNvSpPr/>
          <p:nvPr/>
        </p:nvSpPr>
        <p:spPr>
          <a:xfrm rot="16200000">
            <a:off x="-718016" y="896017"/>
            <a:ext cx="2119491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a-IR" sz="15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Farnaz" pitchFamily="2" charset="-78"/>
              </a:rPr>
              <a:t>رودخانه و کانال های آبیاری </a:t>
            </a:r>
            <a:endParaRPr lang="fa-IR" sz="15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utura Std Book" pitchFamily="34" charset="0"/>
              <a:cs typeface="2  Farnaz" pitchFamily="2" charset="-78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843993" y="216475"/>
            <a:ext cx="797750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fa-IR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Titr" pitchFamily="2" charset="-78"/>
              </a:rPr>
              <a:t>تایلند : </a:t>
            </a:r>
            <a:r>
              <a:rPr lang="fa-IR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Titr" pitchFamily="2" charset="-78"/>
              </a:rPr>
              <a:t>رودخانه کانجانبوری     </a:t>
            </a:r>
            <a:r>
              <a:rPr lang="fr-FR" sz="2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Titr" pitchFamily="2" charset="-78"/>
              </a:rPr>
              <a:t>Thailand</a:t>
            </a:r>
            <a:r>
              <a:rPr lang="fr-FR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Titr" pitchFamily="2" charset="-78"/>
              </a:rPr>
              <a:t>: </a:t>
            </a:r>
            <a:r>
              <a:rPr lang="fr-FR" sz="2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Titr" pitchFamily="2" charset="-78"/>
              </a:rPr>
              <a:t>Kanchanburi</a:t>
            </a:r>
            <a:endParaRPr lang="fr-FR" sz="2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utura Std Book" pitchFamily="34" charset="0"/>
              <a:cs typeface="2  Titr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912409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:cover/>
        <p:sndAc>
          <p:stSnd>
            <p:snd r:embed="rId2" name="click.wav"/>
          </p:stSnd>
        </p:sndAc>
      </p:transition>
    </mc:Choice>
    <mc:Fallback xmlns="">
      <p:transition spd="slow" advTm="4000">
        <p:cover/>
        <p:sndAc>
          <p:stSnd>
            <p:snd r:embed="rId6" name="click.wav"/>
          </p:stSnd>
        </p:sndAc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8487" y="675026"/>
            <a:ext cx="4119748" cy="54929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2" name="Image 3" descr="FLO TRONIC petit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8139" y="5944189"/>
            <a:ext cx="1453359" cy="616224"/>
          </a:xfrm>
          <a:prstGeom prst="rect">
            <a:avLst/>
          </a:prstGeom>
        </p:spPr>
      </p:pic>
      <p:sp>
        <p:nvSpPr>
          <p:cNvPr id="13" name="Arrondir un rectangle à un seul coin 7"/>
          <p:cNvSpPr/>
          <p:nvPr/>
        </p:nvSpPr>
        <p:spPr>
          <a:xfrm rot="10800000" flipH="1">
            <a:off x="-1" y="-16245"/>
            <a:ext cx="703022" cy="2201187"/>
          </a:xfrm>
          <a:prstGeom prst="round1Rect">
            <a:avLst/>
          </a:prstGeom>
          <a:solidFill>
            <a:srgbClr val="FF813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13"/>
          <p:cNvSpPr/>
          <p:nvPr/>
        </p:nvSpPr>
        <p:spPr>
          <a:xfrm>
            <a:off x="8867799" y="-16245"/>
            <a:ext cx="276201" cy="927101"/>
          </a:xfrm>
          <a:prstGeom prst="rect">
            <a:avLst/>
          </a:prstGeom>
          <a:solidFill>
            <a:srgbClr val="FF813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872" y="5787003"/>
            <a:ext cx="930596" cy="930596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2398487" y="6168023"/>
            <a:ext cx="420903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/>
            <a:r>
              <a:rPr lang="fa-IR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Koodak" pitchFamily="2" charset="-78"/>
              </a:rPr>
              <a:t>فلومتر راداری </a:t>
            </a:r>
            <a:r>
              <a:rPr lang="en-US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otlight MT Light" pitchFamily="18" charset="0"/>
                <a:cs typeface="2  Koodak" pitchFamily="2" charset="-78"/>
              </a:rPr>
              <a:t>Raven-Eye</a:t>
            </a:r>
            <a:r>
              <a:rPr lang="fa-IR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Koodak" pitchFamily="2" charset="-78"/>
              </a:rPr>
              <a:t>  ( چشم کلاغ ) کاملاً غیر تماسی </a:t>
            </a:r>
          </a:p>
        </p:txBody>
      </p:sp>
      <p:sp>
        <p:nvSpPr>
          <p:cNvPr id="17" name="Rectangle 16"/>
          <p:cNvSpPr/>
          <p:nvPr/>
        </p:nvSpPr>
        <p:spPr>
          <a:xfrm>
            <a:off x="3007605" y="216475"/>
            <a:ext cx="581389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fa-IR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Titr" pitchFamily="2" charset="-78"/>
              </a:rPr>
              <a:t>مالزی : کانال آب </a:t>
            </a:r>
            <a:r>
              <a:rPr lang="fa-IR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Titr" pitchFamily="2" charset="-78"/>
              </a:rPr>
              <a:t>      </a:t>
            </a:r>
            <a:r>
              <a:rPr lang="fr-FR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Titr" pitchFamily="2" charset="-78"/>
              </a:rPr>
              <a:t>Malaysia: </a:t>
            </a:r>
            <a:r>
              <a:rPr lang="fr-FR" sz="2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Titr" pitchFamily="2" charset="-78"/>
              </a:rPr>
              <a:t>Sungai</a:t>
            </a:r>
            <a:r>
              <a:rPr lang="fr-FR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Titr" pitchFamily="2" charset="-78"/>
              </a:rPr>
              <a:t> </a:t>
            </a:r>
            <a:r>
              <a:rPr lang="fr-FR" sz="2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Titr" pitchFamily="2" charset="-78"/>
              </a:rPr>
              <a:t>Tinggi</a:t>
            </a:r>
            <a:endParaRPr lang="fr-FR" sz="2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utura Std Book" pitchFamily="34" charset="0"/>
              <a:cs typeface="2  Titr" pitchFamily="2" charset="-78"/>
            </a:endParaRPr>
          </a:p>
        </p:txBody>
      </p:sp>
      <p:sp>
        <p:nvSpPr>
          <p:cNvPr id="18" name="Rectangle 17"/>
          <p:cNvSpPr/>
          <p:nvPr/>
        </p:nvSpPr>
        <p:spPr>
          <a:xfrm rot="5400000">
            <a:off x="-1553898" y="3163575"/>
            <a:ext cx="3738001" cy="55313"/>
          </a:xfrm>
          <a:prstGeom prst="rect">
            <a:avLst/>
          </a:prstGeom>
          <a:gradFill flip="none" rotWithShape="1">
            <a:gsLst>
              <a:gs pos="39000">
                <a:srgbClr val="FF8137"/>
              </a:gs>
              <a:gs pos="100000">
                <a:srgbClr val="FFFFFF">
                  <a:alpha val="0"/>
                </a:srgb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Rectangle 18"/>
          <p:cNvSpPr/>
          <p:nvPr/>
        </p:nvSpPr>
        <p:spPr>
          <a:xfrm rot="16200000">
            <a:off x="-718016" y="896017"/>
            <a:ext cx="2119491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a-IR" sz="15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Farnaz" pitchFamily="2" charset="-78"/>
              </a:rPr>
              <a:t>رودخانه و کانال های آبیاری </a:t>
            </a:r>
            <a:endParaRPr lang="fa-IR" sz="15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utura Std Book" pitchFamily="34" charset="0"/>
              <a:cs typeface="2  Farnaz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752695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:cover/>
        <p:sndAc>
          <p:stSnd>
            <p:snd r:embed="rId2" name="click.wav"/>
          </p:stSnd>
        </p:sndAc>
      </p:transition>
    </mc:Choice>
    <mc:Fallback xmlns="">
      <p:transition spd="slow" advTm="4000">
        <p:cover/>
        <p:sndAc>
          <p:stSnd>
            <p:snd r:embed="rId6" name="click.wav"/>
          </p:stSnd>
        </p:sndAc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5731" y="910856"/>
            <a:ext cx="3934547" cy="52460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2" name="Image 3" descr="FLO TRONIC petit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8139" y="5944189"/>
            <a:ext cx="1453359" cy="616224"/>
          </a:xfrm>
          <a:prstGeom prst="rect">
            <a:avLst/>
          </a:prstGeom>
        </p:spPr>
      </p:pic>
      <p:sp>
        <p:nvSpPr>
          <p:cNvPr id="13" name="Arrondir un rectangle à un seul coin 7"/>
          <p:cNvSpPr/>
          <p:nvPr/>
        </p:nvSpPr>
        <p:spPr>
          <a:xfrm rot="10800000" flipH="1">
            <a:off x="-1" y="-16245"/>
            <a:ext cx="703022" cy="2201187"/>
          </a:xfrm>
          <a:prstGeom prst="round1Rect">
            <a:avLst/>
          </a:prstGeom>
          <a:solidFill>
            <a:srgbClr val="FF813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13"/>
          <p:cNvSpPr/>
          <p:nvPr/>
        </p:nvSpPr>
        <p:spPr>
          <a:xfrm>
            <a:off x="8867799" y="-16245"/>
            <a:ext cx="276201" cy="927101"/>
          </a:xfrm>
          <a:prstGeom prst="rect">
            <a:avLst/>
          </a:prstGeom>
          <a:solidFill>
            <a:srgbClr val="FF813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872" y="5787003"/>
            <a:ext cx="930596" cy="930596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2398487" y="6168023"/>
            <a:ext cx="420903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/>
            <a:r>
              <a:rPr lang="fa-IR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Koodak" pitchFamily="2" charset="-78"/>
              </a:rPr>
              <a:t>فلومتر راداری </a:t>
            </a:r>
            <a:r>
              <a:rPr lang="en-US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otlight MT Light" pitchFamily="18" charset="0"/>
                <a:cs typeface="2  Koodak" pitchFamily="2" charset="-78"/>
              </a:rPr>
              <a:t>Raven-Eye</a:t>
            </a:r>
            <a:r>
              <a:rPr lang="fa-IR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Koodak" pitchFamily="2" charset="-78"/>
              </a:rPr>
              <a:t>  ( چشم کلاغ ) کاملاً غیر تماسی </a:t>
            </a:r>
          </a:p>
        </p:txBody>
      </p:sp>
      <p:sp>
        <p:nvSpPr>
          <p:cNvPr id="18" name="Rectangle 17"/>
          <p:cNvSpPr/>
          <p:nvPr/>
        </p:nvSpPr>
        <p:spPr>
          <a:xfrm rot="5400000">
            <a:off x="-1553898" y="3163575"/>
            <a:ext cx="3738001" cy="55313"/>
          </a:xfrm>
          <a:prstGeom prst="rect">
            <a:avLst/>
          </a:prstGeom>
          <a:gradFill flip="none" rotWithShape="1">
            <a:gsLst>
              <a:gs pos="39000">
                <a:srgbClr val="FF8137"/>
              </a:gs>
              <a:gs pos="100000">
                <a:srgbClr val="FFFFFF">
                  <a:alpha val="0"/>
                </a:srgb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Rectangle 18"/>
          <p:cNvSpPr/>
          <p:nvPr/>
        </p:nvSpPr>
        <p:spPr>
          <a:xfrm rot="16200000">
            <a:off x="-718016" y="896017"/>
            <a:ext cx="2119491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a-IR" sz="15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Farnaz" pitchFamily="2" charset="-78"/>
              </a:rPr>
              <a:t>رودخانه و کانال های آبیاری </a:t>
            </a:r>
            <a:endParaRPr lang="fa-IR" sz="15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utura Std Book" pitchFamily="34" charset="0"/>
              <a:cs typeface="2  Farnaz" pitchFamily="2" charset="-78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007605" y="216475"/>
            <a:ext cx="581389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fa-IR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Titr" pitchFamily="2" charset="-78"/>
              </a:rPr>
              <a:t>مالزی : کانال آب </a:t>
            </a:r>
            <a:r>
              <a:rPr lang="fa-IR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Titr" pitchFamily="2" charset="-78"/>
              </a:rPr>
              <a:t>      </a:t>
            </a:r>
            <a:r>
              <a:rPr lang="fr-FR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Titr" pitchFamily="2" charset="-78"/>
              </a:rPr>
              <a:t>Malaysia: </a:t>
            </a:r>
            <a:r>
              <a:rPr lang="fr-FR" sz="2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Titr" pitchFamily="2" charset="-78"/>
              </a:rPr>
              <a:t>Sungai</a:t>
            </a:r>
            <a:r>
              <a:rPr lang="fr-FR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Titr" pitchFamily="2" charset="-78"/>
              </a:rPr>
              <a:t> </a:t>
            </a:r>
            <a:r>
              <a:rPr lang="fr-FR" sz="2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Titr" pitchFamily="2" charset="-78"/>
              </a:rPr>
              <a:t>Tinggi</a:t>
            </a:r>
            <a:endParaRPr lang="fr-FR" sz="2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utura Std Book" pitchFamily="34" charset="0"/>
              <a:cs typeface="2  Titr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20440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:cover/>
        <p:sndAc>
          <p:stSnd>
            <p:snd r:embed="rId2" name="click.wav"/>
          </p:stSnd>
        </p:sndAc>
      </p:transition>
    </mc:Choice>
    <mc:Fallback xmlns="">
      <p:transition spd="slow" advTm="4000">
        <p:cover/>
        <p:sndAc>
          <p:stSnd>
            <p:snd r:embed="rId6" name="click.wav"/>
          </p:stSnd>
        </p:sndAc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3" descr="FLO TRONIC petit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8139" y="5944189"/>
            <a:ext cx="1453359" cy="616224"/>
          </a:xfrm>
          <a:prstGeom prst="rect">
            <a:avLst/>
          </a:prstGeom>
        </p:spPr>
      </p:pic>
      <p:sp>
        <p:nvSpPr>
          <p:cNvPr id="13" name="Arrondir un rectangle à un seul coin 7"/>
          <p:cNvSpPr/>
          <p:nvPr/>
        </p:nvSpPr>
        <p:spPr>
          <a:xfrm rot="10800000" flipH="1">
            <a:off x="-1" y="-16245"/>
            <a:ext cx="703022" cy="2201187"/>
          </a:xfrm>
          <a:prstGeom prst="round1Rect">
            <a:avLst/>
          </a:prstGeom>
          <a:solidFill>
            <a:srgbClr val="FF813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13"/>
          <p:cNvSpPr/>
          <p:nvPr/>
        </p:nvSpPr>
        <p:spPr>
          <a:xfrm>
            <a:off x="8867799" y="-16245"/>
            <a:ext cx="276201" cy="927101"/>
          </a:xfrm>
          <a:prstGeom prst="rect">
            <a:avLst/>
          </a:prstGeom>
          <a:solidFill>
            <a:srgbClr val="FF813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872" y="5787003"/>
            <a:ext cx="930596" cy="930596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2398487" y="6168023"/>
            <a:ext cx="420903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/>
            <a:r>
              <a:rPr lang="fa-IR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Koodak" pitchFamily="2" charset="-78"/>
              </a:rPr>
              <a:t>فلومتر راداری </a:t>
            </a:r>
            <a:r>
              <a:rPr lang="en-US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otlight MT Light" pitchFamily="18" charset="0"/>
                <a:cs typeface="2  Koodak" pitchFamily="2" charset="-78"/>
              </a:rPr>
              <a:t>Raven-Eye</a:t>
            </a:r>
            <a:r>
              <a:rPr lang="fa-IR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Koodak" pitchFamily="2" charset="-78"/>
              </a:rPr>
              <a:t>  ( چشم کلاغ ) کاملاً غیر تماسی </a:t>
            </a:r>
          </a:p>
        </p:txBody>
      </p:sp>
      <p:sp>
        <p:nvSpPr>
          <p:cNvPr id="18" name="Rectangle 17"/>
          <p:cNvSpPr/>
          <p:nvPr/>
        </p:nvSpPr>
        <p:spPr>
          <a:xfrm rot="5400000">
            <a:off x="-1553898" y="3163575"/>
            <a:ext cx="3738001" cy="55313"/>
          </a:xfrm>
          <a:prstGeom prst="rect">
            <a:avLst/>
          </a:prstGeom>
          <a:gradFill flip="none" rotWithShape="1">
            <a:gsLst>
              <a:gs pos="39000">
                <a:srgbClr val="FF8137"/>
              </a:gs>
              <a:gs pos="100000">
                <a:srgbClr val="FFFFFF">
                  <a:alpha val="0"/>
                </a:srgb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Rectangle 18"/>
          <p:cNvSpPr/>
          <p:nvPr/>
        </p:nvSpPr>
        <p:spPr>
          <a:xfrm rot="16200000">
            <a:off x="-718016" y="896017"/>
            <a:ext cx="2119491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a-IR" sz="15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Farnaz" pitchFamily="2" charset="-78"/>
              </a:rPr>
              <a:t>رودخانه و کانال های آبیاری </a:t>
            </a:r>
            <a:endParaRPr lang="fa-IR" sz="15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utura Std Book" pitchFamily="34" charset="0"/>
              <a:cs typeface="2  Farnaz" pitchFamily="2" charset="-78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007605" y="216475"/>
            <a:ext cx="581389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fa-IR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Titr" pitchFamily="2" charset="-78"/>
              </a:rPr>
              <a:t>روسیه : خروجی تونل   </a:t>
            </a:r>
            <a: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Titr" pitchFamily="2" charset="-78"/>
              </a:rPr>
              <a:t>Russia</a:t>
            </a:r>
            <a:endParaRPr lang="fr-FR" sz="2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utura Std Book" pitchFamily="34" charset="0"/>
              <a:cs typeface="2  Titr" pitchFamily="2" charset="-7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7609" y="1084348"/>
            <a:ext cx="6487209" cy="4702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349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:cover/>
        <p:sndAc>
          <p:stSnd>
            <p:snd r:embed="rId2" name="click.wav"/>
          </p:stSnd>
        </p:sndAc>
      </p:transition>
    </mc:Choice>
    <mc:Fallback xmlns="">
      <p:transition spd="slow" advTm="4000">
        <p:cover/>
        <p:sndAc>
          <p:stSnd>
            <p:snd r:embed="rId6" name="click.wav"/>
          </p:stSnd>
        </p:sndAc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3" descr="FLO TRONIC petit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8139" y="5944189"/>
            <a:ext cx="1453359" cy="616224"/>
          </a:xfrm>
          <a:prstGeom prst="rect">
            <a:avLst/>
          </a:prstGeom>
        </p:spPr>
      </p:pic>
      <p:sp>
        <p:nvSpPr>
          <p:cNvPr id="13" name="Arrondir un rectangle à un seul coin 7"/>
          <p:cNvSpPr/>
          <p:nvPr/>
        </p:nvSpPr>
        <p:spPr>
          <a:xfrm rot="10800000" flipH="1">
            <a:off x="-1" y="-16245"/>
            <a:ext cx="703022" cy="2201187"/>
          </a:xfrm>
          <a:prstGeom prst="round1Rect">
            <a:avLst/>
          </a:prstGeom>
          <a:solidFill>
            <a:srgbClr val="FF813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13"/>
          <p:cNvSpPr/>
          <p:nvPr/>
        </p:nvSpPr>
        <p:spPr>
          <a:xfrm>
            <a:off x="8867799" y="-16245"/>
            <a:ext cx="276201" cy="927101"/>
          </a:xfrm>
          <a:prstGeom prst="rect">
            <a:avLst/>
          </a:prstGeom>
          <a:solidFill>
            <a:srgbClr val="FF813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872" y="5787003"/>
            <a:ext cx="930596" cy="930596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2398487" y="6168023"/>
            <a:ext cx="420903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/>
            <a:r>
              <a:rPr lang="fa-IR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Koodak" pitchFamily="2" charset="-78"/>
              </a:rPr>
              <a:t>فلومتر راداری </a:t>
            </a:r>
            <a:r>
              <a:rPr lang="en-US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otlight MT Light" pitchFamily="18" charset="0"/>
                <a:cs typeface="2  Koodak" pitchFamily="2" charset="-78"/>
              </a:rPr>
              <a:t>Raven-Eye</a:t>
            </a:r>
            <a:r>
              <a:rPr lang="fa-IR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Koodak" pitchFamily="2" charset="-78"/>
              </a:rPr>
              <a:t>  ( چشم کلاغ ) کاملاً غیر تماسی </a:t>
            </a:r>
          </a:p>
        </p:txBody>
      </p:sp>
      <p:sp>
        <p:nvSpPr>
          <p:cNvPr id="18" name="Rectangle 17"/>
          <p:cNvSpPr/>
          <p:nvPr/>
        </p:nvSpPr>
        <p:spPr>
          <a:xfrm rot="5400000">
            <a:off x="-1553898" y="3163575"/>
            <a:ext cx="3738001" cy="55313"/>
          </a:xfrm>
          <a:prstGeom prst="rect">
            <a:avLst/>
          </a:prstGeom>
          <a:gradFill flip="none" rotWithShape="1">
            <a:gsLst>
              <a:gs pos="39000">
                <a:srgbClr val="FF8137"/>
              </a:gs>
              <a:gs pos="100000">
                <a:srgbClr val="FFFFFF">
                  <a:alpha val="0"/>
                </a:srgb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Rectangle 18"/>
          <p:cNvSpPr/>
          <p:nvPr/>
        </p:nvSpPr>
        <p:spPr>
          <a:xfrm rot="16200000">
            <a:off x="-718016" y="896017"/>
            <a:ext cx="2119491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a-IR" sz="15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Farnaz" pitchFamily="2" charset="-78"/>
              </a:rPr>
              <a:t>رودخانه و کانال های آبیاری </a:t>
            </a:r>
            <a:endParaRPr lang="fa-IR" sz="15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utura Std Book" pitchFamily="34" charset="0"/>
              <a:cs typeface="2  Farnaz" pitchFamily="2" charset="-78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007605" y="216475"/>
            <a:ext cx="581389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fa-IR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Titr" pitchFamily="2" charset="-78"/>
              </a:rPr>
              <a:t>روسیه : خروجی تونل   </a:t>
            </a:r>
            <a: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Titr" pitchFamily="2" charset="-78"/>
              </a:rPr>
              <a:t>Russia</a:t>
            </a:r>
            <a:endParaRPr lang="fr-FR" sz="2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utura Std Book" pitchFamily="34" charset="0"/>
              <a:cs typeface="2  Titr" pitchFamily="2" charset="-7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668" y="782009"/>
            <a:ext cx="6807885" cy="5069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685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:cover/>
        <p:sndAc>
          <p:stSnd>
            <p:snd r:embed="rId2" name="click.wav"/>
          </p:stSnd>
        </p:sndAc>
      </p:transition>
    </mc:Choice>
    <mc:Fallback xmlns="">
      <p:transition spd="slow" advTm="4000">
        <p:cover/>
        <p:sndAc>
          <p:stSnd>
            <p:snd r:embed="rId6" name="click.wav"/>
          </p:stSnd>
        </p:sndAc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rrondir un rectangle à un seul coin 4"/>
          <p:cNvSpPr/>
          <p:nvPr/>
        </p:nvSpPr>
        <p:spPr>
          <a:xfrm rot="10800000" flipH="1">
            <a:off x="-9796" y="-1"/>
            <a:ext cx="703022" cy="2201189"/>
          </a:xfrm>
          <a:prstGeom prst="round1Rect">
            <a:avLst/>
          </a:prstGeom>
          <a:solidFill>
            <a:srgbClr val="00BC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" name="Rectangle 5"/>
          <p:cNvSpPr/>
          <p:nvPr/>
        </p:nvSpPr>
        <p:spPr>
          <a:xfrm>
            <a:off x="8890476" y="-1"/>
            <a:ext cx="276201" cy="927101"/>
          </a:xfrm>
          <a:prstGeom prst="rect">
            <a:avLst/>
          </a:prstGeom>
          <a:solidFill>
            <a:srgbClr val="00BC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8" name="Rectangle 7"/>
          <p:cNvSpPr/>
          <p:nvPr/>
        </p:nvSpPr>
        <p:spPr>
          <a:xfrm rot="5400000">
            <a:off x="-1554942" y="3063123"/>
            <a:ext cx="3738001" cy="55313"/>
          </a:xfrm>
          <a:prstGeom prst="rect">
            <a:avLst/>
          </a:prstGeom>
          <a:gradFill flip="none" rotWithShape="1">
            <a:gsLst>
              <a:gs pos="39000">
                <a:srgbClr val="00BCFF"/>
              </a:gs>
              <a:gs pos="100000">
                <a:srgbClr val="FFFFFF">
                  <a:alpha val="0"/>
                </a:srgb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/>
          <p:cNvSpPr/>
          <p:nvPr/>
        </p:nvSpPr>
        <p:spPr>
          <a:xfrm>
            <a:off x="948267" y="216475"/>
            <a:ext cx="787323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fa-IR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Titr" pitchFamily="2" charset="-78"/>
              </a:rPr>
              <a:t>پرتغال : </a:t>
            </a:r>
            <a:r>
              <a:rPr lang="fa-I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Nazanin" pitchFamily="2" charset="-78"/>
              </a:rPr>
              <a:t>منهول انتقال فاضلاب شهری     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Nazanin" pitchFamily="2" charset="-78"/>
              </a:rPr>
              <a:t>Portugal</a:t>
            </a:r>
            <a:endParaRPr lang="fa-IR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5" name="Image 3" descr="FLO TRONIC petit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8139" y="5944189"/>
            <a:ext cx="1453359" cy="616224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 rot="16200000">
            <a:off x="-466357" y="824494"/>
            <a:ext cx="161614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a-IR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Farnaz" pitchFamily="2" charset="-78"/>
              </a:rPr>
              <a:t>منهول  /  کانال</a:t>
            </a:r>
            <a:r>
              <a:rPr lang="fa-IR" sz="1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Farnaz" pitchFamily="2" charset="-78"/>
              </a:rPr>
              <a:t> 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872" y="5787003"/>
            <a:ext cx="930596" cy="930596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2398487" y="6168023"/>
            <a:ext cx="420903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/>
            <a:r>
              <a:rPr lang="fa-IR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Koodak" pitchFamily="2" charset="-78"/>
              </a:rPr>
              <a:t>فلومتر راداری </a:t>
            </a:r>
            <a:r>
              <a:rPr lang="en-US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otlight MT Light" pitchFamily="18" charset="0"/>
                <a:cs typeface="2  Koodak" pitchFamily="2" charset="-78"/>
              </a:rPr>
              <a:t>Raven-Eye</a:t>
            </a:r>
            <a:r>
              <a:rPr lang="fa-IR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Koodak" pitchFamily="2" charset="-78"/>
              </a:rPr>
              <a:t>  ( چشم کلاغ ) کاملاً غیر تماسی 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834003"/>
            <a:ext cx="6604000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038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:cover/>
        <p:sndAc>
          <p:stSnd>
            <p:snd r:embed="rId2" name="click.wav"/>
          </p:stSnd>
        </p:sndAc>
      </p:transition>
    </mc:Choice>
    <mc:Fallback xmlns="">
      <p:transition spd="slow" advTm="4000">
        <p:cover/>
        <p:sndAc>
          <p:stSnd>
            <p:snd r:embed="rId6" name="click.wav"/>
          </p:stSnd>
        </p:sndAc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rrondir un rectangle à un seul coin 4"/>
          <p:cNvSpPr/>
          <p:nvPr/>
        </p:nvSpPr>
        <p:spPr>
          <a:xfrm rot="10800000" flipH="1">
            <a:off x="-9796" y="-1"/>
            <a:ext cx="703022" cy="2201189"/>
          </a:xfrm>
          <a:prstGeom prst="round1Rect">
            <a:avLst/>
          </a:prstGeom>
          <a:solidFill>
            <a:srgbClr val="00BC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" name="Rectangle 5"/>
          <p:cNvSpPr/>
          <p:nvPr/>
        </p:nvSpPr>
        <p:spPr>
          <a:xfrm>
            <a:off x="8890476" y="-1"/>
            <a:ext cx="276201" cy="927101"/>
          </a:xfrm>
          <a:prstGeom prst="rect">
            <a:avLst/>
          </a:prstGeom>
          <a:solidFill>
            <a:srgbClr val="00BC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8" name="Rectangle 7"/>
          <p:cNvSpPr/>
          <p:nvPr/>
        </p:nvSpPr>
        <p:spPr>
          <a:xfrm rot="5400000">
            <a:off x="-1554942" y="3063123"/>
            <a:ext cx="3738001" cy="55313"/>
          </a:xfrm>
          <a:prstGeom prst="rect">
            <a:avLst/>
          </a:prstGeom>
          <a:gradFill flip="none" rotWithShape="1">
            <a:gsLst>
              <a:gs pos="39000">
                <a:srgbClr val="00BCFF"/>
              </a:gs>
              <a:gs pos="100000">
                <a:srgbClr val="FFFFFF">
                  <a:alpha val="0"/>
                </a:srgb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/>
          <p:cNvSpPr/>
          <p:nvPr/>
        </p:nvSpPr>
        <p:spPr>
          <a:xfrm>
            <a:off x="948267" y="216475"/>
            <a:ext cx="787323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fa-IR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Titr" pitchFamily="2" charset="-78"/>
              </a:rPr>
              <a:t>ترکیه : </a:t>
            </a:r>
            <a:r>
              <a:rPr lang="fa-I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Nazanin" pitchFamily="2" charset="-78"/>
              </a:rPr>
              <a:t>منهول فا ضلاب   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Nazanin" pitchFamily="2" charset="-78"/>
              </a:rPr>
              <a:t>Turkey</a:t>
            </a:r>
            <a:endParaRPr lang="fa-IR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5" name="Image 3" descr="FLO TRONIC petit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8139" y="5944189"/>
            <a:ext cx="1453359" cy="616224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 rot="16200000">
            <a:off x="-466357" y="824494"/>
            <a:ext cx="161614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a-IR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Farnaz" pitchFamily="2" charset="-78"/>
              </a:rPr>
              <a:t>منهول  /  کانال</a:t>
            </a:r>
            <a:r>
              <a:rPr lang="fa-IR" sz="1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Farnaz" pitchFamily="2" charset="-78"/>
              </a:rPr>
              <a:t> 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872" y="5787003"/>
            <a:ext cx="930596" cy="930596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2398487" y="6168023"/>
            <a:ext cx="420903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/>
            <a:r>
              <a:rPr lang="fa-IR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Koodak" pitchFamily="2" charset="-78"/>
              </a:rPr>
              <a:t>فلومتر راداری </a:t>
            </a:r>
            <a:r>
              <a:rPr lang="en-US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otlight MT Light" pitchFamily="18" charset="0"/>
                <a:cs typeface="2  Koodak" pitchFamily="2" charset="-78"/>
              </a:rPr>
              <a:t>Raven-Eye</a:t>
            </a:r>
            <a:r>
              <a:rPr lang="fa-IR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Koodak" pitchFamily="2" charset="-78"/>
              </a:rPr>
              <a:t>  ( چشم کلاغ ) کاملاً غیر تماسی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251" y="1032296"/>
            <a:ext cx="7823200" cy="4400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173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:cover/>
        <p:sndAc>
          <p:stSnd>
            <p:snd r:embed="rId2" name="click.wav"/>
          </p:stSnd>
        </p:sndAc>
      </p:transition>
    </mc:Choice>
    <mc:Fallback xmlns="">
      <p:transition spd="slow" advTm="4000">
        <p:cover/>
        <p:sndAc>
          <p:stSnd>
            <p:snd r:embed="rId6" name="click.wav"/>
          </p:stSnd>
        </p:sndAc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rrondir un rectangle à un seul coin 4"/>
          <p:cNvSpPr/>
          <p:nvPr/>
        </p:nvSpPr>
        <p:spPr>
          <a:xfrm rot="10800000" flipH="1">
            <a:off x="-9796" y="-1"/>
            <a:ext cx="703022" cy="2201189"/>
          </a:xfrm>
          <a:prstGeom prst="round1Rect">
            <a:avLst/>
          </a:prstGeom>
          <a:solidFill>
            <a:srgbClr val="00BC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" name="Rectangle 5"/>
          <p:cNvSpPr/>
          <p:nvPr/>
        </p:nvSpPr>
        <p:spPr>
          <a:xfrm>
            <a:off x="8890476" y="-1"/>
            <a:ext cx="276201" cy="927101"/>
          </a:xfrm>
          <a:prstGeom prst="rect">
            <a:avLst/>
          </a:prstGeom>
          <a:solidFill>
            <a:srgbClr val="00BC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8" name="Rectangle 7"/>
          <p:cNvSpPr/>
          <p:nvPr/>
        </p:nvSpPr>
        <p:spPr>
          <a:xfrm rot="5400000">
            <a:off x="-1554942" y="3063123"/>
            <a:ext cx="3738001" cy="55313"/>
          </a:xfrm>
          <a:prstGeom prst="rect">
            <a:avLst/>
          </a:prstGeom>
          <a:gradFill flip="none" rotWithShape="1">
            <a:gsLst>
              <a:gs pos="39000">
                <a:srgbClr val="00BCFF"/>
              </a:gs>
              <a:gs pos="100000">
                <a:srgbClr val="FFFFFF">
                  <a:alpha val="0"/>
                </a:srgb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/>
          <p:cNvSpPr/>
          <p:nvPr/>
        </p:nvSpPr>
        <p:spPr>
          <a:xfrm>
            <a:off x="948267" y="216475"/>
            <a:ext cx="787323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fa-IR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Titr" pitchFamily="2" charset="-78"/>
              </a:rPr>
              <a:t>اسپانیا : </a:t>
            </a:r>
            <a:r>
              <a:rPr lang="fa-I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Nazanin" pitchFamily="2" charset="-78"/>
              </a:rPr>
              <a:t>منهول انتقال فاضلاب شهری     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Nazanin" pitchFamily="2" charset="-78"/>
              </a:rPr>
              <a:t>Spain</a:t>
            </a:r>
            <a:endParaRPr lang="fa-IR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5" name="Image 3" descr="FLO TRONIC petit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8139" y="5944189"/>
            <a:ext cx="1453359" cy="616224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 rot="16200000">
            <a:off x="-466357" y="824494"/>
            <a:ext cx="161614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a-IR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Farnaz" pitchFamily="2" charset="-78"/>
              </a:rPr>
              <a:t>منهول  /  کانال</a:t>
            </a:r>
            <a:r>
              <a:rPr lang="fa-IR" sz="1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Farnaz" pitchFamily="2" charset="-78"/>
              </a:rPr>
              <a:t> 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872" y="5787003"/>
            <a:ext cx="930596" cy="930596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2398487" y="6168023"/>
            <a:ext cx="420903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/>
            <a:r>
              <a:rPr lang="fa-IR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Koodak" pitchFamily="2" charset="-78"/>
              </a:rPr>
              <a:t>فلومتر راداری </a:t>
            </a:r>
            <a:r>
              <a:rPr lang="en-US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otlight MT Light" pitchFamily="18" charset="0"/>
                <a:cs typeface="2  Koodak" pitchFamily="2" charset="-78"/>
              </a:rPr>
              <a:t>Raven-Eye</a:t>
            </a:r>
            <a:r>
              <a:rPr lang="fa-IR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Koodak" pitchFamily="2" charset="-78"/>
              </a:rPr>
              <a:t>  ( چشم کلاغ ) کاملاً غیر تماسی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734" y="864461"/>
            <a:ext cx="6524541" cy="4893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163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:cover/>
        <p:sndAc>
          <p:stSnd>
            <p:snd r:embed="rId2" name="click.wav"/>
          </p:stSnd>
        </p:sndAc>
      </p:transition>
    </mc:Choice>
    <mc:Fallback xmlns="">
      <p:transition spd="slow" advTm="4000">
        <p:cover/>
        <p:sndAc>
          <p:stSnd>
            <p:snd r:embed="rId6" name="click.wav"/>
          </p:stSnd>
        </p:sndAc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rrondir un rectangle à un seul coin 4"/>
          <p:cNvSpPr/>
          <p:nvPr/>
        </p:nvSpPr>
        <p:spPr>
          <a:xfrm rot="10800000" flipH="1">
            <a:off x="1240" y="-1"/>
            <a:ext cx="703022" cy="2201189"/>
          </a:xfrm>
          <a:prstGeom prst="round1Rect">
            <a:avLst/>
          </a:prstGeom>
          <a:solidFill>
            <a:srgbClr val="00BC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" name="Rectangle 5"/>
          <p:cNvSpPr/>
          <p:nvPr/>
        </p:nvSpPr>
        <p:spPr>
          <a:xfrm>
            <a:off x="8890476" y="-1"/>
            <a:ext cx="276201" cy="927101"/>
          </a:xfrm>
          <a:prstGeom prst="rect">
            <a:avLst/>
          </a:prstGeom>
          <a:solidFill>
            <a:srgbClr val="00BC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8" name="Rectangle 7"/>
          <p:cNvSpPr/>
          <p:nvPr/>
        </p:nvSpPr>
        <p:spPr>
          <a:xfrm rot="5400000">
            <a:off x="-1554942" y="3063123"/>
            <a:ext cx="3738001" cy="55313"/>
          </a:xfrm>
          <a:prstGeom prst="rect">
            <a:avLst/>
          </a:prstGeom>
          <a:gradFill flip="none" rotWithShape="1">
            <a:gsLst>
              <a:gs pos="39000">
                <a:srgbClr val="00BCFF"/>
              </a:gs>
              <a:gs pos="100000">
                <a:srgbClr val="FFFFFF">
                  <a:alpha val="0"/>
                </a:srgb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/>
          <p:cNvSpPr/>
          <p:nvPr/>
        </p:nvSpPr>
        <p:spPr>
          <a:xfrm>
            <a:off x="6541207" y="216475"/>
            <a:ext cx="228029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fa-IR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Titr" pitchFamily="2" charset="-78"/>
              </a:rPr>
              <a:t>ایرلند : </a:t>
            </a:r>
            <a: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Titr" pitchFamily="2" charset="-78"/>
              </a:rPr>
              <a:t>Ireland</a:t>
            </a:r>
            <a:endParaRPr lang="fa-IR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5" name="Image 3" descr="FLO TRONIC petit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8139" y="5944189"/>
            <a:ext cx="1453359" cy="616224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 rot="16200000">
            <a:off x="-466357" y="824494"/>
            <a:ext cx="161614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a-IR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Farnaz" pitchFamily="2" charset="-78"/>
              </a:rPr>
              <a:t>منهول  /  کانال</a:t>
            </a:r>
            <a:r>
              <a:rPr lang="fa-IR" sz="1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Farnaz" pitchFamily="2" charset="-78"/>
              </a:rPr>
              <a:t> 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872" y="5787003"/>
            <a:ext cx="930596" cy="930596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2398487" y="6168023"/>
            <a:ext cx="420903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/>
            <a:r>
              <a:rPr lang="fa-IR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Koodak" pitchFamily="2" charset="-78"/>
              </a:rPr>
              <a:t>فلومتر راداری </a:t>
            </a:r>
            <a:r>
              <a:rPr lang="en-US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otlight MT Light" pitchFamily="18" charset="0"/>
                <a:cs typeface="2  Koodak" pitchFamily="2" charset="-78"/>
              </a:rPr>
              <a:t>Raven-Eye</a:t>
            </a:r>
            <a:r>
              <a:rPr lang="fa-IR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Koodak" pitchFamily="2" charset="-78"/>
              </a:rPr>
              <a:t>  ( چشم کلاغ ) کاملاً غیر تماسی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5446" y="763348"/>
            <a:ext cx="6794176" cy="5095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571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:cover/>
        <p:sndAc>
          <p:stSnd>
            <p:snd r:embed="rId2" name="click.wav"/>
          </p:stSnd>
        </p:sndAc>
      </p:transition>
    </mc:Choice>
    <mc:Fallback xmlns="">
      <p:transition spd="slow" advTm="4000">
        <p:cover/>
        <p:sndAc>
          <p:stSnd>
            <p:snd r:embed="rId6" name="click.wav"/>
          </p:stSnd>
        </p:sndAc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rrondir un rectangle à un seul coin 4"/>
          <p:cNvSpPr/>
          <p:nvPr/>
        </p:nvSpPr>
        <p:spPr>
          <a:xfrm rot="10800000" flipH="1">
            <a:off x="1240" y="-1"/>
            <a:ext cx="703022" cy="2201189"/>
          </a:xfrm>
          <a:prstGeom prst="round1Rect">
            <a:avLst/>
          </a:prstGeom>
          <a:solidFill>
            <a:srgbClr val="00BC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" name="Rectangle 5"/>
          <p:cNvSpPr/>
          <p:nvPr/>
        </p:nvSpPr>
        <p:spPr>
          <a:xfrm>
            <a:off x="8890476" y="-1"/>
            <a:ext cx="276201" cy="927101"/>
          </a:xfrm>
          <a:prstGeom prst="rect">
            <a:avLst/>
          </a:prstGeom>
          <a:solidFill>
            <a:srgbClr val="00BC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8" name="Rectangle 7"/>
          <p:cNvSpPr/>
          <p:nvPr/>
        </p:nvSpPr>
        <p:spPr>
          <a:xfrm rot="5400000">
            <a:off x="-1554942" y="3063123"/>
            <a:ext cx="3738001" cy="55313"/>
          </a:xfrm>
          <a:prstGeom prst="rect">
            <a:avLst/>
          </a:prstGeom>
          <a:gradFill flip="none" rotWithShape="1">
            <a:gsLst>
              <a:gs pos="39000">
                <a:srgbClr val="00BCFF"/>
              </a:gs>
              <a:gs pos="100000">
                <a:srgbClr val="FFFFFF">
                  <a:alpha val="0"/>
                </a:srgb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/>
          <p:cNvSpPr/>
          <p:nvPr/>
        </p:nvSpPr>
        <p:spPr>
          <a:xfrm>
            <a:off x="5257801" y="216475"/>
            <a:ext cx="356369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fa-IR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Titr" pitchFamily="2" charset="-78"/>
              </a:rPr>
              <a:t>هلند : </a:t>
            </a:r>
            <a: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Titr" pitchFamily="2" charset="-78"/>
              </a:rPr>
              <a:t>Netherlands</a:t>
            </a:r>
            <a:endParaRPr lang="fa-IR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5" name="Image 3" descr="FLO TRONIC petit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8139" y="5944189"/>
            <a:ext cx="1453359" cy="616224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 rot="16200000">
            <a:off x="-466357" y="824494"/>
            <a:ext cx="161614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a-IR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Farnaz" pitchFamily="2" charset="-78"/>
              </a:rPr>
              <a:t>منهول  /  کانال</a:t>
            </a:r>
            <a:r>
              <a:rPr lang="fa-IR" sz="1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Farnaz" pitchFamily="2" charset="-78"/>
              </a:rPr>
              <a:t> 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872" y="5787003"/>
            <a:ext cx="930596" cy="930596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2398487" y="6168023"/>
            <a:ext cx="420903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/>
            <a:r>
              <a:rPr lang="fa-IR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Koodak" pitchFamily="2" charset="-78"/>
              </a:rPr>
              <a:t>فلومتر راداری </a:t>
            </a:r>
            <a:r>
              <a:rPr lang="en-US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otlight MT Light" pitchFamily="18" charset="0"/>
                <a:cs typeface="2  Koodak" pitchFamily="2" charset="-78"/>
              </a:rPr>
              <a:t>Raven-Eye</a:t>
            </a:r>
            <a:r>
              <a:rPr lang="fa-IR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Koodak" pitchFamily="2" charset="-78"/>
              </a:rPr>
              <a:t>  ( چشم کلاغ ) کاملاً غیر تماسی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1602" y="656906"/>
            <a:ext cx="4095922" cy="5461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902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:cover/>
        <p:sndAc>
          <p:stSnd>
            <p:snd r:embed="rId2" name="click.wav"/>
          </p:stSnd>
        </p:sndAc>
      </p:transition>
    </mc:Choice>
    <mc:Fallback xmlns="">
      <p:transition spd="slow" advTm="4000">
        <p:cover/>
        <p:sndAc>
          <p:stSnd>
            <p:snd r:embed="rId6" name="click.wav"/>
          </p:stSnd>
        </p:sndAc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espain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969386" y="678139"/>
            <a:ext cx="7134289" cy="5108863"/>
          </a:xfrm>
        </p:spPr>
      </p:pic>
      <p:pic>
        <p:nvPicPr>
          <p:cNvPr id="4" name="Image 3" descr="FLO TRONIC petit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8139" y="5944189"/>
            <a:ext cx="1453359" cy="61622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872" y="5787003"/>
            <a:ext cx="930596" cy="930596"/>
          </a:xfrm>
          <a:prstGeom prst="rect">
            <a:avLst/>
          </a:prstGeom>
        </p:spPr>
      </p:pic>
      <p:sp>
        <p:nvSpPr>
          <p:cNvPr id="8" name="Arrondir un rectangle à un seul coin 7"/>
          <p:cNvSpPr/>
          <p:nvPr/>
        </p:nvSpPr>
        <p:spPr>
          <a:xfrm rot="10800000" flipH="1">
            <a:off x="-1" y="0"/>
            <a:ext cx="703022" cy="2184942"/>
          </a:xfrm>
          <a:prstGeom prst="round1Rect">
            <a:avLst/>
          </a:prstGeom>
          <a:solidFill>
            <a:srgbClr val="CDE92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/>
          <p:cNvSpPr/>
          <p:nvPr/>
        </p:nvSpPr>
        <p:spPr>
          <a:xfrm rot="5400000">
            <a:off x="-1566173" y="3163575"/>
            <a:ext cx="3738001" cy="55313"/>
          </a:xfrm>
          <a:prstGeom prst="rect">
            <a:avLst/>
          </a:prstGeom>
          <a:gradFill flip="none" rotWithShape="1">
            <a:gsLst>
              <a:gs pos="39000">
                <a:srgbClr val="CDE92A"/>
              </a:gs>
              <a:gs pos="100000">
                <a:srgbClr val="FFFFFF">
                  <a:alpha val="0"/>
                </a:srgb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/>
          <p:cNvSpPr/>
          <p:nvPr/>
        </p:nvSpPr>
        <p:spPr>
          <a:xfrm>
            <a:off x="8867799" y="-16244"/>
            <a:ext cx="276201" cy="927101"/>
          </a:xfrm>
          <a:prstGeom prst="rect">
            <a:avLst/>
          </a:prstGeom>
          <a:solidFill>
            <a:srgbClr val="CDE92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1" name="Rectangle 10"/>
          <p:cNvSpPr/>
          <p:nvPr/>
        </p:nvSpPr>
        <p:spPr>
          <a:xfrm rot="16200000">
            <a:off x="-752476" y="896017"/>
            <a:ext cx="2188421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a-IR" sz="1500" dirty="0">
                <a:solidFill>
                  <a:schemeClr val="tx1">
                    <a:lumMod val="60000"/>
                    <a:lumOff val="40000"/>
                  </a:schemeClr>
                </a:solidFill>
                <a:latin typeface="Futura Std Book" pitchFamily="34" charset="0"/>
                <a:cs typeface="2  Farnaz" pitchFamily="2" charset="-78"/>
              </a:rPr>
              <a:t>صنایع و نیروگاههای برق آبی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398487" y="6168023"/>
            <a:ext cx="420903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/>
            <a:r>
              <a:rPr lang="fa-IR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Koodak" pitchFamily="2" charset="-78"/>
              </a:rPr>
              <a:t>فلومتر راداری </a:t>
            </a:r>
            <a:r>
              <a:rPr lang="en-US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otlight MT Light" pitchFamily="18" charset="0"/>
                <a:cs typeface="2  Koodak" pitchFamily="2" charset="-78"/>
              </a:rPr>
              <a:t>Raven-Eye</a:t>
            </a:r>
            <a:r>
              <a:rPr lang="fa-IR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Koodak" pitchFamily="2" charset="-78"/>
              </a:rPr>
              <a:t>  ( چشم کلاغ ) کاملاً غیر تماسی </a:t>
            </a:r>
          </a:p>
        </p:txBody>
      </p:sp>
      <p:sp>
        <p:nvSpPr>
          <p:cNvPr id="13" name="Title 4"/>
          <p:cNvSpPr>
            <a:spLocks noGrp="1"/>
          </p:cNvSpPr>
          <p:nvPr>
            <p:ph type="title"/>
          </p:nvPr>
        </p:nvSpPr>
        <p:spPr>
          <a:xfrm>
            <a:off x="4335332" y="216475"/>
            <a:ext cx="448616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fa-IR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Titr" pitchFamily="2" charset="-78"/>
              </a:rPr>
              <a:t>اسپانیا </a:t>
            </a:r>
            <a:r>
              <a:rPr lang="fr-FR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Titr" pitchFamily="2" charset="-78"/>
              </a:rPr>
              <a:t>Spain      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2540805" y="5060232"/>
            <a:ext cx="193514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/>
            <a:r>
              <a:rPr lang="fa-IR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Koodak" pitchFamily="2" charset="-78"/>
              </a:rPr>
              <a:t>لوله نیمه پر</a:t>
            </a:r>
          </a:p>
        </p:txBody>
      </p:sp>
      <p:sp>
        <p:nvSpPr>
          <p:cNvPr id="15" name="Arrondir un rectangle à un seul coin 7"/>
          <p:cNvSpPr/>
          <p:nvPr/>
        </p:nvSpPr>
        <p:spPr>
          <a:xfrm rot="10800000" flipH="1">
            <a:off x="-1" y="-1"/>
            <a:ext cx="703022" cy="2201187"/>
          </a:xfrm>
          <a:prstGeom prst="round1Rect">
            <a:avLst/>
          </a:prstGeom>
          <a:solidFill>
            <a:srgbClr val="D9528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Rectangle 15"/>
          <p:cNvSpPr/>
          <p:nvPr/>
        </p:nvSpPr>
        <p:spPr>
          <a:xfrm rot="5400000">
            <a:off x="-1553187" y="3163575"/>
            <a:ext cx="3738001" cy="55313"/>
          </a:xfrm>
          <a:prstGeom prst="rect">
            <a:avLst/>
          </a:prstGeom>
          <a:gradFill flip="none" rotWithShape="1">
            <a:gsLst>
              <a:gs pos="39000">
                <a:srgbClr val="D9528D"/>
              </a:gs>
              <a:gs pos="100000">
                <a:srgbClr val="FFFFFF">
                  <a:alpha val="0"/>
                </a:srgb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Rectangle 16"/>
          <p:cNvSpPr/>
          <p:nvPr/>
        </p:nvSpPr>
        <p:spPr>
          <a:xfrm>
            <a:off x="8880345" y="-14456"/>
            <a:ext cx="276201" cy="927101"/>
          </a:xfrm>
          <a:prstGeom prst="rect">
            <a:avLst/>
          </a:prstGeom>
          <a:solidFill>
            <a:srgbClr val="D9528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8" name="Rectangle 17"/>
          <p:cNvSpPr/>
          <p:nvPr/>
        </p:nvSpPr>
        <p:spPr>
          <a:xfrm rot="16200000">
            <a:off x="-472761" y="824494"/>
            <a:ext cx="162897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a-IR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Farnaz" pitchFamily="2" charset="-78"/>
              </a:rPr>
              <a:t>تصفیه خانه ها  </a:t>
            </a:r>
            <a:endParaRPr lang="fa-IR" sz="1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utura Std Book" pitchFamily="34" charset="0"/>
              <a:cs typeface="2  Farnaz" pitchFamily="2" charset="-78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:cover/>
        <p:sndAc>
          <p:stSnd>
            <p:snd r:embed="rId2" name="click.wav"/>
          </p:stSnd>
        </p:sndAc>
      </p:transition>
    </mc:Choice>
    <mc:Fallback xmlns="">
      <p:transition spd="slow" advTm="4000">
        <p:cover/>
        <p:sndAc>
          <p:stSnd>
            <p:snd r:embed="rId6" name="click.wav"/>
          </p:stSnd>
        </p:sndAc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rrondir un rectangle à un seul coin 4"/>
          <p:cNvSpPr/>
          <p:nvPr/>
        </p:nvSpPr>
        <p:spPr>
          <a:xfrm rot="10800000" flipH="1">
            <a:off x="1240" y="-1"/>
            <a:ext cx="703022" cy="2201189"/>
          </a:xfrm>
          <a:prstGeom prst="round1Rect">
            <a:avLst/>
          </a:prstGeom>
          <a:solidFill>
            <a:srgbClr val="00BC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" name="Rectangle 5"/>
          <p:cNvSpPr/>
          <p:nvPr/>
        </p:nvSpPr>
        <p:spPr>
          <a:xfrm>
            <a:off x="8890476" y="-1"/>
            <a:ext cx="276201" cy="927101"/>
          </a:xfrm>
          <a:prstGeom prst="rect">
            <a:avLst/>
          </a:prstGeom>
          <a:solidFill>
            <a:srgbClr val="00BC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8" name="Rectangle 7"/>
          <p:cNvSpPr/>
          <p:nvPr/>
        </p:nvSpPr>
        <p:spPr>
          <a:xfrm rot="5400000">
            <a:off x="-1554942" y="3063123"/>
            <a:ext cx="3738001" cy="55313"/>
          </a:xfrm>
          <a:prstGeom prst="rect">
            <a:avLst/>
          </a:prstGeom>
          <a:gradFill flip="none" rotWithShape="1">
            <a:gsLst>
              <a:gs pos="39000">
                <a:srgbClr val="00BCFF"/>
              </a:gs>
              <a:gs pos="100000">
                <a:srgbClr val="FFFFFF">
                  <a:alpha val="0"/>
                </a:srgb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/>
          <p:cNvSpPr/>
          <p:nvPr/>
        </p:nvSpPr>
        <p:spPr>
          <a:xfrm>
            <a:off x="5257801" y="216475"/>
            <a:ext cx="356369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fa-IR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Titr" pitchFamily="2" charset="-78"/>
              </a:rPr>
              <a:t>آلمان : </a:t>
            </a:r>
            <a: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Titr" pitchFamily="2" charset="-78"/>
              </a:rPr>
              <a:t>Germany</a:t>
            </a:r>
            <a:endParaRPr lang="fa-IR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5" name="Image 3" descr="FLO TRONIC petit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8139" y="5944189"/>
            <a:ext cx="1453359" cy="616224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 rot="16200000">
            <a:off x="-466357" y="824494"/>
            <a:ext cx="161614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a-IR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Farnaz" pitchFamily="2" charset="-78"/>
              </a:rPr>
              <a:t>منهول  /  کانال</a:t>
            </a:r>
            <a:r>
              <a:rPr lang="fa-IR" sz="1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Farnaz" pitchFamily="2" charset="-78"/>
              </a:rPr>
              <a:t> 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872" y="5787003"/>
            <a:ext cx="930596" cy="930596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2398487" y="6168023"/>
            <a:ext cx="420903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/>
            <a:r>
              <a:rPr lang="fa-IR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Koodak" pitchFamily="2" charset="-78"/>
              </a:rPr>
              <a:t>فلومتر راداری </a:t>
            </a:r>
            <a:r>
              <a:rPr lang="en-US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otlight MT Light" pitchFamily="18" charset="0"/>
                <a:cs typeface="2  Koodak" pitchFamily="2" charset="-78"/>
              </a:rPr>
              <a:t>Raven-Eye</a:t>
            </a:r>
            <a:r>
              <a:rPr lang="fa-IR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Koodak" pitchFamily="2" charset="-78"/>
              </a:rPr>
              <a:t>  ( چشم کلاغ ) کاملاً غیر تماسی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0768" y="1086281"/>
            <a:ext cx="6231467" cy="467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976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:cover/>
        <p:sndAc>
          <p:stSnd>
            <p:snd r:embed="rId2" name="click.wav"/>
          </p:stSnd>
        </p:sndAc>
      </p:transition>
    </mc:Choice>
    <mc:Fallback xmlns="">
      <p:transition spd="slow" advTm="4000">
        <p:cover/>
        <p:sndAc>
          <p:stSnd>
            <p:snd r:embed="rId6" name="click.wav"/>
          </p:stSnd>
        </p:sndAc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rrondir un rectangle à un seul coin 4"/>
          <p:cNvSpPr/>
          <p:nvPr/>
        </p:nvSpPr>
        <p:spPr>
          <a:xfrm rot="10800000" flipH="1">
            <a:off x="1240" y="-1"/>
            <a:ext cx="703022" cy="2201189"/>
          </a:xfrm>
          <a:prstGeom prst="round1Rect">
            <a:avLst/>
          </a:prstGeom>
          <a:solidFill>
            <a:srgbClr val="00BC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" name="Rectangle 5"/>
          <p:cNvSpPr/>
          <p:nvPr/>
        </p:nvSpPr>
        <p:spPr>
          <a:xfrm>
            <a:off x="8890476" y="-1"/>
            <a:ext cx="276201" cy="927101"/>
          </a:xfrm>
          <a:prstGeom prst="rect">
            <a:avLst/>
          </a:prstGeom>
          <a:solidFill>
            <a:srgbClr val="00BC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8" name="Rectangle 7"/>
          <p:cNvSpPr/>
          <p:nvPr/>
        </p:nvSpPr>
        <p:spPr>
          <a:xfrm rot="5400000">
            <a:off x="-1554942" y="3063123"/>
            <a:ext cx="3738001" cy="55313"/>
          </a:xfrm>
          <a:prstGeom prst="rect">
            <a:avLst/>
          </a:prstGeom>
          <a:gradFill flip="none" rotWithShape="1">
            <a:gsLst>
              <a:gs pos="39000">
                <a:srgbClr val="00BCFF"/>
              </a:gs>
              <a:gs pos="100000">
                <a:srgbClr val="FFFFFF">
                  <a:alpha val="0"/>
                </a:srgb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767" y="909832"/>
            <a:ext cx="6712476" cy="50343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7" name="Rectangle 6"/>
          <p:cNvSpPr/>
          <p:nvPr/>
        </p:nvSpPr>
        <p:spPr>
          <a:xfrm>
            <a:off x="6541207" y="216475"/>
            <a:ext cx="228029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fa-IR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Titr" pitchFamily="2" charset="-78"/>
              </a:rPr>
              <a:t>اتریش    </a:t>
            </a:r>
            <a: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Titr" pitchFamily="2" charset="-78"/>
              </a:rPr>
              <a:t>Austria</a:t>
            </a:r>
            <a:endParaRPr lang="fa-IR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00178" y="206260"/>
            <a:ext cx="151035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a-IR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Nazanin" pitchFamily="2" charset="-78"/>
              </a:rPr>
              <a:t>مرکز محیط زیست </a:t>
            </a:r>
            <a:endParaRPr lang="en-US" sz="1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utura Std Book" pitchFamily="34" charset="0"/>
              <a:cs typeface="2  Nazanin" pitchFamily="2" charset="-78"/>
            </a:endParaRPr>
          </a:p>
          <a:p>
            <a:pPr lvl="0" algn="ctr"/>
            <a:r>
              <a:rPr lang="en-US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</a:rPr>
              <a:t>Eco Center</a:t>
            </a:r>
            <a:endParaRPr lang="fa-IR" sz="1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utura Std Book" pitchFamily="34" charset="0"/>
            </a:endParaRPr>
          </a:p>
        </p:txBody>
      </p:sp>
      <p:pic>
        <p:nvPicPr>
          <p:cNvPr id="15" name="Image 3" descr="FLO TRONIC petit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8139" y="5944189"/>
            <a:ext cx="1453359" cy="616224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 rot="16200000">
            <a:off x="-466357" y="824494"/>
            <a:ext cx="161614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a-IR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Farnaz" pitchFamily="2" charset="-78"/>
              </a:rPr>
              <a:t>منهول  /  کانال</a:t>
            </a:r>
            <a:r>
              <a:rPr lang="fa-IR" sz="1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Farnaz" pitchFamily="2" charset="-78"/>
              </a:rPr>
              <a:t> 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872" y="5787003"/>
            <a:ext cx="930596" cy="930596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2398487" y="6168023"/>
            <a:ext cx="420903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/>
            <a:r>
              <a:rPr lang="fa-IR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Koodak" pitchFamily="2" charset="-78"/>
              </a:rPr>
              <a:t>فلومتر راداری </a:t>
            </a:r>
            <a:r>
              <a:rPr lang="en-US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otlight MT Light" pitchFamily="18" charset="0"/>
                <a:cs typeface="2  Koodak" pitchFamily="2" charset="-78"/>
              </a:rPr>
              <a:t>Raven-Eye</a:t>
            </a:r>
            <a:r>
              <a:rPr lang="fa-IR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Koodak" pitchFamily="2" charset="-78"/>
              </a:rPr>
              <a:t>  ( چشم کلاغ ) کاملاً غیر تماسی </a:t>
            </a:r>
          </a:p>
        </p:txBody>
      </p:sp>
    </p:spTree>
    <p:extLst>
      <p:ext uri="{BB962C8B-B14F-4D97-AF65-F5344CB8AC3E}">
        <p14:creationId xmlns:p14="http://schemas.microsoft.com/office/powerpoint/2010/main" val="1539811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:cover/>
        <p:sndAc>
          <p:stSnd>
            <p:snd r:embed="rId2" name="click.wav"/>
          </p:stSnd>
        </p:sndAc>
      </p:transition>
    </mc:Choice>
    <mc:Fallback xmlns="">
      <p:transition spd="slow" advTm="4000">
        <p:cover/>
        <p:sndAc>
          <p:stSnd>
            <p:snd r:embed="rId6" name="click.wav"/>
          </p:stSnd>
        </p:sndAc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rrondir un rectangle à un seul coin 4"/>
          <p:cNvSpPr/>
          <p:nvPr/>
        </p:nvSpPr>
        <p:spPr>
          <a:xfrm rot="10800000" flipH="1">
            <a:off x="1240" y="-1"/>
            <a:ext cx="703022" cy="2201189"/>
          </a:xfrm>
          <a:prstGeom prst="round1Rect">
            <a:avLst/>
          </a:prstGeom>
          <a:solidFill>
            <a:srgbClr val="00BC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2" name="Rectangle 11"/>
          <p:cNvSpPr/>
          <p:nvPr/>
        </p:nvSpPr>
        <p:spPr>
          <a:xfrm>
            <a:off x="8890476" y="-1"/>
            <a:ext cx="276201" cy="927101"/>
          </a:xfrm>
          <a:prstGeom prst="rect">
            <a:avLst/>
          </a:prstGeom>
          <a:solidFill>
            <a:srgbClr val="00BC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3" name="Rectangle 12"/>
          <p:cNvSpPr/>
          <p:nvPr/>
        </p:nvSpPr>
        <p:spPr>
          <a:xfrm rot="5400000">
            <a:off x="-1554942" y="3063123"/>
            <a:ext cx="3738001" cy="55313"/>
          </a:xfrm>
          <a:prstGeom prst="rect">
            <a:avLst/>
          </a:prstGeom>
          <a:gradFill flip="none" rotWithShape="1">
            <a:gsLst>
              <a:gs pos="39000">
                <a:srgbClr val="00BCFF"/>
              </a:gs>
              <a:gs pos="100000">
                <a:srgbClr val="FFFFFF">
                  <a:alpha val="0"/>
                </a:srgb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13"/>
          <p:cNvSpPr/>
          <p:nvPr/>
        </p:nvSpPr>
        <p:spPr>
          <a:xfrm>
            <a:off x="3073707" y="216475"/>
            <a:ext cx="57477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fa-IR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Titr" pitchFamily="2" charset="-78"/>
              </a:rPr>
              <a:t>خاور میانه   </a:t>
            </a:r>
            <a: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Titr" pitchFamily="2" charset="-78"/>
              </a:rPr>
              <a:t>Middle East</a:t>
            </a:r>
            <a:endParaRPr lang="fa-IR" sz="2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utura Std Book" pitchFamily="34" charset="0"/>
              <a:cs typeface="2  Titr" pitchFamily="2" charset="-78"/>
            </a:endParaRPr>
          </a:p>
        </p:txBody>
      </p:sp>
      <p:pic>
        <p:nvPicPr>
          <p:cNvPr id="16" name="Image 3" descr="FLO TRONIC petit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8139" y="5944189"/>
            <a:ext cx="1453359" cy="616224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 rot="16200000">
            <a:off x="-466357" y="824494"/>
            <a:ext cx="161614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a-IR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Farnaz" pitchFamily="2" charset="-78"/>
              </a:rPr>
              <a:t>منهول  /  کانال</a:t>
            </a:r>
            <a:r>
              <a:rPr lang="fa-IR" sz="1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Farnaz" pitchFamily="2" charset="-78"/>
              </a:rPr>
              <a:t> 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872" y="5787003"/>
            <a:ext cx="930596" cy="930596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2398487" y="6168023"/>
            <a:ext cx="420903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/>
            <a:r>
              <a:rPr lang="fa-IR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Koodak" pitchFamily="2" charset="-78"/>
              </a:rPr>
              <a:t>فلومتر راداری </a:t>
            </a:r>
            <a:r>
              <a:rPr lang="en-US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otlight MT Light" pitchFamily="18" charset="0"/>
                <a:cs typeface="2  Koodak" pitchFamily="2" charset="-78"/>
              </a:rPr>
              <a:t>Raven-Eye</a:t>
            </a:r>
            <a:r>
              <a:rPr lang="fa-IR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Koodak" pitchFamily="2" charset="-78"/>
              </a:rPr>
              <a:t>  ( چشم کلاغ ) کاملاً غیر تماسی 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181" y="910857"/>
            <a:ext cx="7314220" cy="48761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555745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:cover/>
        <p:sndAc>
          <p:stSnd>
            <p:snd r:embed="rId2" name="click.wav"/>
          </p:stSnd>
        </p:sndAc>
      </p:transition>
    </mc:Choice>
    <mc:Fallback xmlns="">
      <p:transition spd="slow" advTm="4000">
        <p:cover/>
        <p:sndAc>
          <p:stSnd>
            <p:snd r:embed="rId6" name="click.wav"/>
          </p:stSnd>
        </p:sndAc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482" y="882405"/>
            <a:ext cx="6749046" cy="50617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11" name="Arrondir un rectangle à un seul coin 4"/>
          <p:cNvSpPr/>
          <p:nvPr/>
        </p:nvSpPr>
        <p:spPr>
          <a:xfrm rot="10800000" flipH="1">
            <a:off x="1240" y="-1"/>
            <a:ext cx="703022" cy="2201189"/>
          </a:xfrm>
          <a:prstGeom prst="round1Rect">
            <a:avLst/>
          </a:prstGeom>
          <a:solidFill>
            <a:srgbClr val="00BC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2" name="Rectangle 11"/>
          <p:cNvSpPr/>
          <p:nvPr/>
        </p:nvSpPr>
        <p:spPr>
          <a:xfrm>
            <a:off x="8890476" y="-1"/>
            <a:ext cx="276201" cy="927101"/>
          </a:xfrm>
          <a:prstGeom prst="rect">
            <a:avLst/>
          </a:prstGeom>
          <a:solidFill>
            <a:srgbClr val="00BC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3" name="Rectangle 12"/>
          <p:cNvSpPr/>
          <p:nvPr/>
        </p:nvSpPr>
        <p:spPr>
          <a:xfrm rot="5400000">
            <a:off x="-1554942" y="3063123"/>
            <a:ext cx="3738001" cy="55313"/>
          </a:xfrm>
          <a:prstGeom prst="rect">
            <a:avLst/>
          </a:prstGeom>
          <a:gradFill flip="none" rotWithShape="1">
            <a:gsLst>
              <a:gs pos="39000">
                <a:srgbClr val="00BCFF"/>
              </a:gs>
              <a:gs pos="100000">
                <a:srgbClr val="FFFFFF">
                  <a:alpha val="0"/>
                </a:srgb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13"/>
          <p:cNvSpPr/>
          <p:nvPr/>
        </p:nvSpPr>
        <p:spPr>
          <a:xfrm>
            <a:off x="3073707" y="216475"/>
            <a:ext cx="57477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fa-IR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Titr" pitchFamily="2" charset="-78"/>
              </a:rPr>
              <a:t>انگلیس            </a:t>
            </a:r>
            <a:r>
              <a:rPr lang="fr-FR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Titr" pitchFamily="2" charset="-78"/>
              </a:rPr>
              <a:t>United </a:t>
            </a:r>
            <a:r>
              <a:rPr lang="fr-FR" sz="2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Titr" pitchFamily="2" charset="-78"/>
              </a:rPr>
              <a:t>Kingdom</a:t>
            </a:r>
            <a:r>
              <a:rPr lang="fa-IR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Titr" pitchFamily="2" charset="-78"/>
              </a:rPr>
              <a:t> </a:t>
            </a:r>
            <a:endParaRPr lang="fr-FR" sz="2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utura Std Book" pitchFamily="34" charset="0"/>
              <a:cs typeface="2  Titr" pitchFamily="2" charset="-78"/>
            </a:endParaRPr>
          </a:p>
        </p:txBody>
      </p:sp>
      <p:pic>
        <p:nvPicPr>
          <p:cNvPr id="16" name="Image 3" descr="FLO TRONIC petit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8139" y="5944189"/>
            <a:ext cx="1453359" cy="616224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 rot="16200000">
            <a:off x="-466357" y="824494"/>
            <a:ext cx="161614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a-IR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Farnaz" pitchFamily="2" charset="-78"/>
              </a:rPr>
              <a:t>منهول  /  کانال</a:t>
            </a:r>
            <a:r>
              <a:rPr lang="fa-IR" sz="1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Farnaz" pitchFamily="2" charset="-78"/>
              </a:rPr>
              <a:t> 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872" y="5787003"/>
            <a:ext cx="930596" cy="930596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2398487" y="6168023"/>
            <a:ext cx="420903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/>
            <a:r>
              <a:rPr lang="fa-IR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Koodak" pitchFamily="2" charset="-78"/>
              </a:rPr>
              <a:t>فلومتر راداری </a:t>
            </a:r>
            <a:r>
              <a:rPr lang="en-US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otlight MT Light" pitchFamily="18" charset="0"/>
                <a:cs typeface="2  Koodak" pitchFamily="2" charset="-78"/>
              </a:rPr>
              <a:t>Raven-Eye</a:t>
            </a:r>
            <a:r>
              <a:rPr lang="fa-IR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Koodak" pitchFamily="2" charset="-78"/>
              </a:rPr>
              <a:t>  ( چشم کلاغ ) کاملاً غیر تماسی </a:t>
            </a:r>
          </a:p>
        </p:txBody>
      </p:sp>
    </p:spTree>
    <p:extLst>
      <p:ext uri="{BB962C8B-B14F-4D97-AF65-F5344CB8AC3E}">
        <p14:creationId xmlns:p14="http://schemas.microsoft.com/office/powerpoint/2010/main" val="3607629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:cover/>
        <p:sndAc>
          <p:stSnd>
            <p:snd r:embed="rId2" name="click.wav"/>
          </p:stSnd>
        </p:sndAc>
      </p:transition>
    </mc:Choice>
    <mc:Fallback xmlns="">
      <p:transition spd="slow" advTm="4000">
        <p:cover/>
        <p:sndAc>
          <p:stSnd>
            <p:snd r:embed="rId6" name="click.wav"/>
          </p:stSnd>
        </p:sndAc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468" y="800715"/>
            <a:ext cx="6857966" cy="51434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10" name="Arrondir un rectangle à un seul coin 4"/>
          <p:cNvSpPr/>
          <p:nvPr/>
        </p:nvSpPr>
        <p:spPr>
          <a:xfrm rot="10800000" flipH="1">
            <a:off x="1240" y="-1"/>
            <a:ext cx="703022" cy="2201189"/>
          </a:xfrm>
          <a:prstGeom prst="round1Rect">
            <a:avLst/>
          </a:prstGeom>
          <a:solidFill>
            <a:srgbClr val="00BC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1" name="Rectangle 10"/>
          <p:cNvSpPr/>
          <p:nvPr/>
        </p:nvSpPr>
        <p:spPr>
          <a:xfrm>
            <a:off x="8890476" y="-1"/>
            <a:ext cx="276201" cy="927101"/>
          </a:xfrm>
          <a:prstGeom prst="rect">
            <a:avLst/>
          </a:prstGeom>
          <a:solidFill>
            <a:srgbClr val="00BC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3" name="Rectangle 12"/>
          <p:cNvSpPr/>
          <p:nvPr/>
        </p:nvSpPr>
        <p:spPr>
          <a:xfrm rot="5400000">
            <a:off x="-1554942" y="3063123"/>
            <a:ext cx="3738001" cy="55313"/>
          </a:xfrm>
          <a:prstGeom prst="rect">
            <a:avLst/>
          </a:prstGeom>
          <a:gradFill flip="none" rotWithShape="1">
            <a:gsLst>
              <a:gs pos="39000">
                <a:srgbClr val="00BCFF"/>
              </a:gs>
              <a:gs pos="100000">
                <a:srgbClr val="FFFFFF">
                  <a:alpha val="0"/>
                </a:srgb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13"/>
          <p:cNvSpPr/>
          <p:nvPr/>
        </p:nvSpPr>
        <p:spPr>
          <a:xfrm>
            <a:off x="3789803" y="216475"/>
            <a:ext cx="50316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FR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Titr" pitchFamily="2" charset="-78"/>
              </a:rPr>
              <a:t>France </a:t>
            </a:r>
            <a:r>
              <a:rPr lang="fa-IR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Titr" pitchFamily="2" charset="-78"/>
              </a:rPr>
              <a:t>/</a:t>
            </a:r>
            <a:r>
              <a:rPr lang="fr-FR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Titr" pitchFamily="2" charset="-78"/>
              </a:rPr>
              <a:t> Marseille</a:t>
            </a:r>
            <a:r>
              <a:rPr lang="fa-IR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Titr" pitchFamily="2" charset="-78"/>
              </a:rPr>
              <a:t> فرانسه / مارسی         </a:t>
            </a:r>
            <a:r>
              <a:rPr lang="fr-FR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Titr" pitchFamily="2" charset="-78"/>
              </a:rPr>
              <a:t> </a:t>
            </a:r>
            <a:endParaRPr lang="fa-IR" sz="2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utura Std Book" pitchFamily="34" charset="0"/>
              <a:cs typeface="2  Titr" pitchFamily="2" charset="-78"/>
            </a:endParaRPr>
          </a:p>
        </p:txBody>
      </p:sp>
      <p:pic>
        <p:nvPicPr>
          <p:cNvPr id="16" name="Image 3" descr="FLO TRONIC petit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8139" y="5944189"/>
            <a:ext cx="1453359" cy="616224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 rot="16200000">
            <a:off x="-466357" y="824494"/>
            <a:ext cx="161614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a-IR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Farnaz" pitchFamily="2" charset="-78"/>
              </a:rPr>
              <a:t>منهول  /  کانال</a:t>
            </a:r>
            <a:r>
              <a:rPr lang="fa-IR" sz="1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Farnaz" pitchFamily="2" charset="-78"/>
              </a:rPr>
              <a:t> 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872" y="5787003"/>
            <a:ext cx="930596" cy="930596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2398487" y="6168023"/>
            <a:ext cx="420903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/>
            <a:r>
              <a:rPr lang="fa-IR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Koodak" pitchFamily="2" charset="-78"/>
              </a:rPr>
              <a:t>فلومتر راداری </a:t>
            </a:r>
            <a:r>
              <a:rPr lang="en-US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otlight MT Light" pitchFamily="18" charset="0"/>
                <a:cs typeface="2  Koodak" pitchFamily="2" charset="-78"/>
              </a:rPr>
              <a:t>Raven-Eye</a:t>
            </a:r>
            <a:r>
              <a:rPr lang="fa-IR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Koodak" pitchFamily="2" charset="-78"/>
              </a:rPr>
              <a:t>  ( چشم کلاغ ) کاملاً غیر تماسی </a:t>
            </a:r>
          </a:p>
        </p:txBody>
      </p:sp>
    </p:spTree>
    <p:extLst>
      <p:ext uri="{BB962C8B-B14F-4D97-AF65-F5344CB8AC3E}">
        <p14:creationId xmlns:p14="http://schemas.microsoft.com/office/powerpoint/2010/main" val="910094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:cover/>
        <p:sndAc>
          <p:stSnd>
            <p:snd r:embed="rId2" name="click.wav"/>
          </p:stSnd>
        </p:sndAc>
      </p:transition>
    </mc:Choice>
    <mc:Fallback xmlns="">
      <p:transition spd="slow" advTm="4000">
        <p:cover/>
        <p:sndAc>
          <p:stSnd>
            <p:snd r:embed="rId6" name="click.wav"/>
          </p:stSnd>
        </p:sndAc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468" y="910914"/>
            <a:ext cx="6849794" cy="513734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11" name="Arrondir un rectangle à un seul coin 4"/>
          <p:cNvSpPr/>
          <p:nvPr/>
        </p:nvSpPr>
        <p:spPr>
          <a:xfrm rot="10800000" flipH="1">
            <a:off x="1240" y="-1"/>
            <a:ext cx="703022" cy="2201189"/>
          </a:xfrm>
          <a:prstGeom prst="round1Rect">
            <a:avLst/>
          </a:prstGeom>
          <a:solidFill>
            <a:srgbClr val="00BC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2" name="Rectangle 11"/>
          <p:cNvSpPr/>
          <p:nvPr/>
        </p:nvSpPr>
        <p:spPr>
          <a:xfrm>
            <a:off x="8890476" y="-1"/>
            <a:ext cx="276201" cy="927101"/>
          </a:xfrm>
          <a:prstGeom prst="rect">
            <a:avLst/>
          </a:prstGeom>
          <a:solidFill>
            <a:srgbClr val="00BC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3" name="Rectangle 12"/>
          <p:cNvSpPr/>
          <p:nvPr/>
        </p:nvSpPr>
        <p:spPr>
          <a:xfrm rot="5400000">
            <a:off x="-1554942" y="3063123"/>
            <a:ext cx="3738001" cy="55313"/>
          </a:xfrm>
          <a:prstGeom prst="rect">
            <a:avLst/>
          </a:prstGeom>
          <a:gradFill flip="none" rotWithShape="1">
            <a:gsLst>
              <a:gs pos="39000">
                <a:srgbClr val="00BCFF"/>
              </a:gs>
              <a:gs pos="100000">
                <a:srgbClr val="FFFFFF">
                  <a:alpha val="0"/>
                </a:srgb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6" name="Image 3" descr="FLO TRONIC petit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8139" y="5944189"/>
            <a:ext cx="1453359" cy="616224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 rot="16200000">
            <a:off x="-466357" y="824494"/>
            <a:ext cx="161614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a-IR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Farnaz" pitchFamily="2" charset="-78"/>
              </a:rPr>
              <a:t>منهول  /  کانال</a:t>
            </a:r>
            <a:r>
              <a:rPr lang="fa-IR" sz="1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Farnaz" pitchFamily="2" charset="-78"/>
              </a:rPr>
              <a:t> 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872" y="5787003"/>
            <a:ext cx="930596" cy="930596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2398487" y="6168023"/>
            <a:ext cx="420903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/>
            <a:r>
              <a:rPr lang="fa-IR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Koodak" pitchFamily="2" charset="-78"/>
              </a:rPr>
              <a:t>فلومتر راداری </a:t>
            </a:r>
            <a:r>
              <a:rPr lang="en-US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otlight MT Light" pitchFamily="18" charset="0"/>
                <a:cs typeface="2  Koodak" pitchFamily="2" charset="-78"/>
              </a:rPr>
              <a:t>Raven-Eye</a:t>
            </a:r>
            <a:r>
              <a:rPr lang="fa-IR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Koodak" pitchFamily="2" charset="-78"/>
              </a:rPr>
              <a:t>  ( چشم کلاغ ) کاملاً غیر تماسی </a:t>
            </a:r>
          </a:p>
        </p:txBody>
      </p:sp>
      <p:sp>
        <p:nvSpPr>
          <p:cNvPr id="20" name="Rectangle 19"/>
          <p:cNvSpPr/>
          <p:nvPr/>
        </p:nvSpPr>
        <p:spPr>
          <a:xfrm>
            <a:off x="3789803" y="216475"/>
            <a:ext cx="50316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FR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Titr" pitchFamily="2" charset="-78"/>
              </a:rPr>
              <a:t>France </a:t>
            </a:r>
            <a:r>
              <a:rPr lang="fa-IR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Titr" pitchFamily="2" charset="-78"/>
              </a:rPr>
              <a:t>/</a:t>
            </a:r>
            <a:r>
              <a:rPr lang="fr-FR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Titr" pitchFamily="2" charset="-78"/>
              </a:rPr>
              <a:t> Marseille</a:t>
            </a:r>
            <a:r>
              <a:rPr lang="fa-IR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Titr" pitchFamily="2" charset="-78"/>
              </a:rPr>
              <a:t> فرانسه / مارسی         </a:t>
            </a:r>
            <a:r>
              <a:rPr lang="fr-FR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Titr" pitchFamily="2" charset="-78"/>
              </a:rPr>
              <a:t> </a:t>
            </a:r>
            <a:endParaRPr lang="fa-IR" sz="2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utura Std Book" pitchFamily="34" charset="0"/>
              <a:cs typeface="2  Titr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41760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:cover/>
        <p:sndAc>
          <p:stSnd>
            <p:snd r:embed="rId2" name="click.wav"/>
          </p:stSnd>
        </p:sndAc>
      </p:transition>
    </mc:Choice>
    <mc:Fallback xmlns="">
      <p:transition spd="slow" advTm="4000">
        <p:cover/>
        <p:sndAc>
          <p:stSnd>
            <p:snd r:embed="rId6" name="click.wav"/>
          </p:stSnd>
        </p:sndAc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375" y="793214"/>
            <a:ext cx="7724569" cy="49937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11" name="Arrondir un rectangle à un seul coin 4"/>
          <p:cNvSpPr/>
          <p:nvPr/>
        </p:nvSpPr>
        <p:spPr>
          <a:xfrm rot="10800000" flipH="1">
            <a:off x="1240" y="-1"/>
            <a:ext cx="703022" cy="2201189"/>
          </a:xfrm>
          <a:prstGeom prst="round1Rect">
            <a:avLst/>
          </a:prstGeom>
          <a:solidFill>
            <a:srgbClr val="00BC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2" name="Rectangle 11"/>
          <p:cNvSpPr/>
          <p:nvPr/>
        </p:nvSpPr>
        <p:spPr>
          <a:xfrm>
            <a:off x="8890476" y="-1"/>
            <a:ext cx="276201" cy="927101"/>
          </a:xfrm>
          <a:prstGeom prst="rect">
            <a:avLst/>
          </a:prstGeom>
          <a:solidFill>
            <a:srgbClr val="00BC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3" name="Rectangle 12"/>
          <p:cNvSpPr/>
          <p:nvPr/>
        </p:nvSpPr>
        <p:spPr>
          <a:xfrm rot="5400000">
            <a:off x="-1554942" y="3063123"/>
            <a:ext cx="3738001" cy="55313"/>
          </a:xfrm>
          <a:prstGeom prst="rect">
            <a:avLst/>
          </a:prstGeom>
          <a:gradFill flip="none" rotWithShape="1">
            <a:gsLst>
              <a:gs pos="39000">
                <a:srgbClr val="00BCFF"/>
              </a:gs>
              <a:gs pos="100000">
                <a:srgbClr val="FFFFFF">
                  <a:alpha val="0"/>
                </a:srgb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13"/>
          <p:cNvSpPr/>
          <p:nvPr/>
        </p:nvSpPr>
        <p:spPr>
          <a:xfrm>
            <a:off x="5486401" y="216475"/>
            <a:ext cx="333509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fa-IR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Titr" pitchFamily="2" charset="-78"/>
              </a:rPr>
              <a:t>دانمارک  </a:t>
            </a:r>
            <a: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Titr" pitchFamily="2" charset="-78"/>
              </a:rPr>
              <a:t>Denmark</a:t>
            </a:r>
            <a:endParaRPr lang="fa-IR" sz="2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utura Std Book" pitchFamily="34" charset="0"/>
              <a:cs typeface="2  Titr" pitchFamily="2" charset="-78"/>
            </a:endParaRPr>
          </a:p>
        </p:txBody>
      </p:sp>
      <p:pic>
        <p:nvPicPr>
          <p:cNvPr id="16" name="Image 3" descr="FLO TRONIC petit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8139" y="5944189"/>
            <a:ext cx="1453359" cy="616224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 rot="16200000">
            <a:off x="-466357" y="824494"/>
            <a:ext cx="161614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a-IR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Farnaz" pitchFamily="2" charset="-78"/>
              </a:rPr>
              <a:t>منهول  /  کانال</a:t>
            </a:r>
            <a:r>
              <a:rPr lang="fa-IR" sz="1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Farnaz" pitchFamily="2" charset="-78"/>
              </a:rPr>
              <a:t> 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872" y="5787003"/>
            <a:ext cx="930596" cy="930596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2398487" y="6168023"/>
            <a:ext cx="420903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/>
            <a:r>
              <a:rPr lang="fa-IR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Koodak" pitchFamily="2" charset="-78"/>
              </a:rPr>
              <a:t>فلومتر راداری </a:t>
            </a:r>
            <a:r>
              <a:rPr lang="en-US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otlight MT Light" pitchFamily="18" charset="0"/>
                <a:cs typeface="2  Koodak" pitchFamily="2" charset="-78"/>
              </a:rPr>
              <a:t>Raven-Eye</a:t>
            </a:r>
            <a:r>
              <a:rPr lang="fa-IR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Koodak" pitchFamily="2" charset="-78"/>
              </a:rPr>
              <a:t>  ( چشم کلاغ ) کاملاً غیر تماسی </a:t>
            </a:r>
          </a:p>
        </p:txBody>
      </p:sp>
    </p:spTree>
    <p:extLst>
      <p:ext uri="{BB962C8B-B14F-4D97-AF65-F5344CB8AC3E}">
        <p14:creationId xmlns:p14="http://schemas.microsoft.com/office/powerpoint/2010/main" val="1086565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:cover/>
        <p:sndAc>
          <p:stSnd>
            <p:snd r:embed="rId2" name="click.wav"/>
          </p:stSnd>
        </p:sndAc>
      </p:transition>
    </mc:Choice>
    <mc:Fallback xmlns="">
      <p:transition spd="slow" advTm="4000">
        <p:cover/>
        <p:sndAc>
          <p:stSnd>
            <p:snd r:embed="rId6" name="click.wav"/>
          </p:stSnd>
        </p:sndAc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rrondir un rectangle à un seul coin 4"/>
          <p:cNvSpPr/>
          <p:nvPr/>
        </p:nvSpPr>
        <p:spPr>
          <a:xfrm rot="10800000" flipH="1">
            <a:off x="1240" y="-1"/>
            <a:ext cx="703022" cy="2201189"/>
          </a:xfrm>
          <a:prstGeom prst="round1Rect">
            <a:avLst/>
          </a:prstGeom>
          <a:solidFill>
            <a:srgbClr val="00BC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2" name="Rectangle 11"/>
          <p:cNvSpPr/>
          <p:nvPr/>
        </p:nvSpPr>
        <p:spPr>
          <a:xfrm>
            <a:off x="8890476" y="-1"/>
            <a:ext cx="276201" cy="927101"/>
          </a:xfrm>
          <a:prstGeom prst="rect">
            <a:avLst/>
          </a:prstGeom>
          <a:solidFill>
            <a:srgbClr val="00BC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3" name="Rectangle 12"/>
          <p:cNvSpPr/>
          <p:nvPr/>
        </p:nvSpPr>
        <p:spPr>
          <a:xfrm rot="5400000">
            <a:off x="-1554942" y="3063123"/>
            <a:ext cx="3738001" cy="55313"/>
          </a:xfrm>
          <a:prstGeom prst="rect">
            <a:avLst/>
          </a:prstGeom>
          <a:gradFill flip="none" rotWithShape="1">
            <a:gsLst>
              <a:gs pos="39000">
                <a:srgbClr val="00BCFF"/>
              </a:gs>
              <a:gs pos="100000">
                <a:srgbClr val="FFFFFF">
                  <a:alpha val="0"/>
                </a:srgb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13"/>
          <p:cNvSpPr/>
          <p:nvPr/>
        </p:nvSpPr>
        <p:spPr>
          <a:xfrm>
            <a:off x="1591733" y="216475"/>
            <a:ext cx="722976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fa-IR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Titr" pitchFamily="2" charset="-78"/>
              </a:rPr>
              <a:t>انگلیس  </a:t>
            </a:r>
            <a:r>
              <a:rPr lang="fr-FR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Titr" pitchFamily="2" charset="-78"/>
              </a:rPr>
              <a:t>United </a:t>
            </a:r>
            <a:r>
              <a:rPr lang="fr-FR" sz="2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Titr" pitchFamily="2" charset="-78"/>
              </a:rPr>
              <a:t>Kingdom</a:t>
            </a:r>
            <a:r>
              <a:rPr lang="fa-IR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Titr" pitchFamily="2" charset="-78"/>
              </a:rPr>
              <a:t> </a:t>
            </a:r>
            <a:endParaRPr lang="fr-FR" sz="2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utura Std Book" pitchFamily="34" charset="0"/>
              <a:cs typeface="2  Titr" pitchFamily="2" charset="-78"/>
            </a:endParaRPr>
          </a:p>
        </p:txBody>
      </p:sp>
      <p:pic>
        <p:nvPicPr>
          <p:cNvPr id="16" name="Image 3" descr="FLO TRONIC petit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8139" y="5944189"/>
            <a:ext cx="1453359" cy="616224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 rot="16200000">
            <a:off x="-466357" y="824494"/>
            <a:ext cx="161614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a-IR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Farnaz" pitchFamily="2" charset="-78"/>
              </a:rPr>
              <a:t>منهول  /  کانال</a:t>
            </a:r>
            <a:r>
              <a:rPr lang="fa-IR" sz="1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Farnaz" pitchFamily="2" charset="-78"/>
              </a:rPr>
              <a:t> 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872" y="5787003"/>
            <a:ext cx="930596" cy="930596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2398487" y="6168023"/>
            <a:ext cx="420903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/>
            <a:r>
              <a:rPr lang="fa-IR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Koodak" pitchFamily="2" charset="-78"/>
              </a:rPr>
              <a:t>فلومتر راداری </a:t>
            </a:r>
            <a:r>
              <a:rPr lang="en-US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otlight MT Light" pitchFamily="18" charset="0"/>
                <a:cs typeface="2  Koodak" pitchFamily="2" charset="-78"/>
              </a:rPr>
              <a:t>Raven-Eye</a:t>
            </a:r>
            <a:r>
              <a:rPr lang="fa-IR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Koodak" pitchFamily="2" charset="-78"/>
              </a:rPr>
              <a:t>  ( چشم کلاغ ) کاملاً غیر تماسی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409" y="1024549"/>
            <a:ext cx="7335181" cy="4525963"/>
          </a:xfrm>
        </p:spPr>
      </p:pic>
    </p:spTree>
    <p:extLst>
      <p:ext uri="{BB962C8B-B14F-4D97-AF65-F5344CB8AC3E}">
        <p14:creationId xmlns:p14="http://schemas.microsoft.com/office/powerpoint/2010/main" val="2943043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cover/>
        <p:sndAc>
          <p:stSnd>
            <p:snd r:embed="rId2" name="click.wav"/>
          </p:stSnd>
        </p:sndAc>
      </p:transition>
    </mc:Choice>
    <mc:Fallback xmlns="">
      <p:transition spd="slow" advTm="3000">
        <p:cover/>
        <p:sndAc>
          <p:stSnd>
            <p:snd r:embed="rId6" name="click.wav"/>
          </p:stSnd>
        </p:sndAc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306" y="678140"/>
            <a:ext cx="7190683" cy="53930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11" name="Arrondir un rectangle à un seul coin 4"/>
          <p:cNvSpPr/>
          <p:nvPr/>
        </p:nvSpPr>
        <p:spPr>
          <a:xfrm rot="10800000" flipH="1">
            <a:off x="1240" y="-1"/>
            <a:ext cx="703022" cy="2201189"/>
          </a:xfrm>
          <a:prstGeom prst="round1Rect">
            <a:avLst/>
          </a:prstGeom>
          <a:solidFill>
            <a:srgbClr val="00BC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2" name="Rectangle 11"/>
          <p:cNvSpPr/>
          <p:nvPr/>
        </p:nvSpPr>
        <p:spPr>
          <a:xfrm>
            <a:off x="8890476" y="-1"/>
            <a:ext cx="276201" cy="927101"/>
          </a:xfrm>
          <a:prstGeom prst="rect">
            <a:avLst/>
          </a:prstGeom>
          <a:solidFill>
            <a:srgbClr val="00BC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3" name="Rectangle 12"/>
          <p:cNvSpPr/>
          <p:nvPr/>
        </p:nvSpPr>
        <p:spPr>
          <a:xfrm rot="5400000">
            <a:off x="-1554942" y="3063123"/>
            <a:ext cx="3738001" cy="55313"/>
          </a:xfrm>
          <a:prstGeom prst="rect">
            <a:avLst/>
          </a:prstGeom>
          <a:gradFill flip="none" rotWithShape="1">
            <a:gsLst>
              <a:gs pos="39000">
                <a:srgbClr val="00BCFF"/>
              </a:gs>
              <a:gs pos="100000">
                <a:srgbClr val="FFFFFF">
                  <a:alpha val="0"/>
                </a:srgb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6" name="Image 3" descr="FLO TRONIC petit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8139" y="5944189"/>
            <a:ext cx="1453359" cy="616224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 rot="16200000">
            <a:off x="-466357" y="824494"/>
            <a:ext cx="161614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a-IR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Farnaz" pitchFamily="2" charset="-78"/>
              </a:rPr>
              <a:t>منهول  /  کانال</a:t>
            </a:r>
            <a:r>
              <a:rPr lang="fa-IR" sz="1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Farnaz" pitchFamily="2" charset="-78"/>
              </a:rPr>
              <a:t> 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872" y="5787003"/>
            <a:ext cx="930596" cy="930596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2398487" y="6168023"/>
            <a:ext cx="420903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/>
            <a:r>
              <a:rPr lang="fa-IR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Koodak" pitchFamily="2" charset="-78"/>
              </a:rPr>
              <a:t>فلومتر راداری </a:t>
            </a:r>
            <a:r>
              <a:rPr lang="en-US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otlight MT Light" pitchFamily="18" charset="0"/>
                <a:cs typeface="2  Koodak" pitchFamily="2" charset="-78"/>
              </a:rPr>
              <a:t>Raven-Eye</a:t>
            </a:r>
            <a:r>
              <a:rPr lang="fa-IR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Koodak" pitchFamily="2" charset="-78"/>
              </a:rPr>
              <a:t>  ( چشم کلاغ ) کاملاً غیر تماسی </a:t>
            </a:r>
          </a:p>
        </p:txBody>
      </p:sp>
      <p:sp>
        <p:nvSpPr>
          <p:cNvPr id="20" name="Rectangle 19"/>
          <p:cNvSpPr/>
          <p:nvPr/>
        </p:nvSpPr>
        <p:spPr>
          <a:xfrm>
            <a:off x="5486401" y="216475"/>
            <a:ext cx="333509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fa-IR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Titr" pitchFamily="2" charset="-78"/>
              </a:rPr>
              <a:t>دانمارک  </a:t>
            </a:r>
            <a: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Titr" pitchFamily="2" charset="-78"/>
              </a:rPr>
              <a:t>Denmark</a:t>
            </a:r>
            <a:endParaRPr lang="fa-IR" sz="2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utura Std Book" pitchFamily="34" charset="0"/>
              <a:cs typeface="2  Titr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623995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:cover/>
        <p:sndAc>
          <p:stSnd>
            <p:snd r:embed="rId2" name="click.wav"/>
          </p:stSnd>
        </p:sndAc>
      </p:transition>
    </mc:Choice>
    <mc:Fallback xmlns="">
      <p:transition spd="slow" advTm="4000">
        <p:cover/>
        <p:sndAc>
          <p:stSnd>
            <p:snd r:embed="rId6" name="click.wav"/>
          </p:stSnd>
        </p:sndAc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468" y="746039"/>
            <a:ext cx="6930866" cy="51981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11" name="Arrondir un rectangle à un seul coin 4"/>
          <p:cNvSpPr/>
          <p:nvPr/>
        </p:nvSpPr>
        <p:spPr>
          <a:xfrm rot="10800000" flipH="1">
            <a:off x="1240" y="-1"/>
            <a:ext cx="703022" cy="2201189"/>
          </a:xfrm>
          <a:prstGeom prst="round1Rect">
            <a:avLst/>
          </a:prstGeom>
          <a:solidFill>
            <a:srgbClr val="00BC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2" name="Rectangle 11"/>
          <p:cNvSpPr/>
          <p:nvPr/>
        </p:nvSpPr>
        <p:spPr>
          <a:xfrm>
            <a:off x="8890476" y="-1"/>
            <a:ext cx="276201" cy="927101"/>
          </a:xfrm>
          <a:prstGeom prst="rect">
            <a:avLst/>
          </a:prstGeom>
          <a:solidFill>
            <a:srgbClr val="00BC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3" name="Rectangle 12"/>
          <p:cNvSpPr/>
          <p:nvPr/>
        </p:nvSpPr>
        <p:spPr>
          <a:xfrm rot="5400000">
            <a:off x="-1554942" y="3063123"/>
            <a:ext cx="3738001" cy="55313"/>
          </a:xfrm>
          <a:prstGeom prst="rect">
            <a:avLst/>
          </a:prstGeom>
          <a:gradFill flip="none" rotWithShape="1">
            <a:gsLst>
              <a:gs pos="39000">
                <a:srgbClr val="00BCFF"/>
              </a:gs>
              <a:gs pos="100000">
                <a:srgbClr val="FFFFFF">
                  <a:alpha val="0"/>
                </a:srgb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6" name="Image 3" descr="FLO TRONIC petit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8139" y="5944189"/>
            <a:ext cx="1453359" cy="616224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 rot="16200000">
            <a:off x="-466357" y="824494"/>
            <a:ext cx="161614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a-IR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Farnaz" pitchFamily="2" charset="-78"/>
              </a:rPr>
              <a:t>منهول  /  کانال</a:t>
            </a:r>
            <a:r>
              <a:rPr lang="fa-IR" sz="1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Farnaz" pitchFamily="2" charset="-78"/>
              </a:rPr>
              <a:t> 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872" y="5787003"/>
            <a:ext cx="930596" cy="930596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2398487" y="6168023"/>
            <a:ext cx="420903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/>
            <a:r>
              <a:rPr lang="fa-IR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Koodak" pitchFamily="2" charset="-78"/>
              </a:rPr>
              <a:t>فلومتر راداری </a:t>
            </a:r>
            <a:r>
              <a:rPr lang="en-US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otlight MT Light" pitchFamily="18" charset="0"/>
                <a:cs typeface="2  Koodak" pitchFamily="2" charset="-78"/>
              </a:rPr>
              <a:t>Raven-Eye</a:t>
            </a:r>
            <a:r>
              <a:rPr lang="fa-IR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Koodak" pitchFamily="2" charset="-78"/>
              </a:rPr>
              <a:t>  ( چشم کلاغ ) کاملاً غیر تماسی </a:t>
            </a:r>
          </a:p>
        </p:txBody>
      </p:sp>
      <p:sp>
        <p:nvSpPr>
          <p:cNvPr id="20" name="Rectangle 19"/>
          <p:cNvSpPr/>
          <p:nvPr/>
        </p:nvSpPr>
        <p:spPr>
          <a:xfrm>
            <a:off x="5486401" y="216475"/>
            <a:ext cx="333509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fa-IR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Titr" pitchFamily="2" charset="-78"/>
              </a:rPr>
              <a:t>دانمارک  </a:t>
            </a:r>
            <a: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Titr" pitchFamily="2" charset="-78"/>
              </a:rPr>
              <a:t>Denmark</a:t>
            </a:r>
            <a:endParaRPr lang="fa-IR" sz="2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utura Std Book" pitchFamily="34" charset="0"/>
              <a:cs typeface="2  Titr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302966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:cover/>
        <p:sndAc>
          <p:stSnd>
            <p:snd r:embed="rId2" name="click.wav"/>
          </p:stSnd>
        </p:sndAc>
      </p:transition>
    </mc:Choice>
    <mc:Fallback xmlns="">
      <p:transition spd="slow" advTm="4000">
        <p:cover/>
        <p:sndAc>
          <p:stSnd>
            <p:snd r:embed="rId6" name="click.wav"/>
          </p:stSnd>
        </p:sndAc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loleh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527586" y="624717"/>
            <a:ext cx="6088828" cy="5319472"/>
          </a:xfrm>
        </p:spPr>
      </p:pic>
      <p:pic>
        <p:nvPicPr>
          <p:cNvPr id="4" name="Image 3" descr="FLO TRONIC petit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8139" y="5944189"/>
            <a:ext cx="1453359" cy="61622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872" y="5787003"/>
            <a:ext cx="930596" cy="930596"/>
          </a:xfrm>
          <a:prstGeom prst="rect">
            <a:avLst/>
          </a:prstGeom>
        </p:spPr>
      </p:pic>
      <p:sp>
        <p:nvSpPr>
          <p:cNvPr id="8" name="Arrondir un rectangle à un seul coin 7"/>
          <p:cNvSpPr/>
          <p:nvPr/>
        </p:nvSpPr>
        <p:spPr>
          <a:xfrm rot="10800000" flipH="1">
            <a:off x="-1" y="0"/>
            <a:ext cx="703022" cy="2184942"/>
          </a:xfrm>
          <a:prstGeom prst="round1Rect">
            <a:avLst/>
          </a:prstGeom>
          <a:solidFill>
            <a:srgbClr val="CDE92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/>
          <p:cNvSpPr/>
          <p:nvPr/>
        </p:nvSpPr>
        <p:spPr>
          <a:xfrm rot="5400000">
            <a:off x="-1566173" y="3163575"/>
            <a:ext cx="3738001" cy="55313"/>
          </a:xfrm>
          <a:prstGeom prst="rect">
            <a:avLst/>
          </a:prstGeom>
          <a:gradFill flip="none" rotWithShape="1">
            <a:gsLst>
              <a:gs pos="39000">
                <a:srgbClr val="CDE92A"/>
              </a:gs>
              <a:gs pos="100000">
                <a:srgbClr val="FFFFFF">
                  <a:alpha val="0"/>
                </a:srgb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/>
          <p:cNvSpPr/>
          <p:nvPr/>
        </p:nvSpPr>
        <p:spPr>
          <a:xfrm>
            <a:off x="8867799" y="-16244"/>
            <a:ext cx="276201" cy="927101"/>
          </a:xfrm>
          <a:prstGeom prst="rect">
            <a:avLst/>
          </a:prstGeom>
          <a:solidFill>
            <a:srgbClr val="CDE92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1" name="Rectangle 10"/>
          <p:cNvSpPr/>
          <p:nvPr/>
        </p:nvSpPr>
        <p:spPr>
          <a:xfrm rot="16200000">
            <a:off x="-752476" y="896017"/>
            <a:ext cx="2188421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a-IR" sz="1500" dirty="0">
                <a:solidFill>
                  <a:schemeClr val="tx1">
                    <a:lumMod val="60000"/>
                    <a:lumOff val="40000"/>
                  </a:schemeClr>
                </a:solidFill>
                <a:latin typeface="Futura Std Book" pitchFamily="34" charset="0"/>
                <a:cs typeface="2  Farnaz" pitchFamily="2" charset="-78"/>
              </a:rPr>
              <a:t>صنایع و نیروگاههای برق آبی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398487" y="6168023"/>
            <a:ext cx="420903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/>
            <a:r>
              <a:rPr lang="fa-IR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Koodak" pitchFamily="2" charset="-78"/>
              </a:rPr>
              <a:t>فلومتر راداری </a:t>
            </a:r>
            <a:r>
              <a:rPr lang="en-US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otlight MT Light" pitchFamily="18" charset="0"/>
                <a:cs typeface="2  Koodak" pitchFamily="2" charset="-78"/>
              </a:rPr>
              <a:t>Raven-Eye</a:t>
            </a:r>
            <a:r>
              <a:rPr lang="fa-IR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Koodak" pitchFamily="2" charset="-78"/>
              </a:rPr>
              <a:t>  ( چشم کلاغ ) کاملاً غیر تماسی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5432994" y="5060232"/>
            <a:ext cx="193514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/>
            <a:r>
              <a:rPr lang="fa-IR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Koodak" pitchFamily="2" charset="-78"/>
              </a:rPr>
              <a:t>لوله نیمه پر</a:t>
            </a:r>
          </a:p>
        </p:txBody>
      </p:sp>
      <p:sp>
        <p:nvSpPr>
          <p:cNvPr id="15" name="Title 4"/>
          <p:cNvSpPr>
            <a:spLocks noGrp="1"/>
          </p:cNvSpPr>
          <p:nvPr>
            <p:ph type="title"/>
          </p:nvPr>
        </p:nvSpPr>
        <p:spPr>
          <a:xfrm>
            <a:off x="4335332" y="216475"/>
            <a:ext cx="448616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fa-IR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Titr" pitchFamily="2" charset="-78"/>
              </a:rPr>
              <a:t>نروژ </a:t>
            </a:r>
            <a:r>
              <a:rPr lang="fr-FR" sz="2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Titr" pitchFamily="2" charset="-78"/>
              </a:rPr>
              <a:t>Norway</a:t>
            </a:r>
            <a:r>
              <a:rPr lang="fr-FR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Titr" pitchFamily="2" charset="-78"/>
              </a:rPr>
              <a:t>       </a:t>
            </a:r>
          </a:p>
        </p:txBody>
      </p:sp>
      <p:sp>
        <p:nvSpPr>
          <p:cNvPr id="16" name="Arrondir un rectangle à un seul coin 7"/>
          <p:cNvSpPr/>
          <p:nvPr/>
        </p:nvSpPr>
        <p:spPr>
          <a:xfrm rot="10800000" flipH="1">
            <a:off x="-1" y="-1"/>
            <a:ext cx="703022" cy="2201187"/>
          </a:xfrm>
          <a:prstGeom prst="round1Rect">
            <a:avLst/>
          </a:prstGeom>
          <a:solidFill>
            <a:srgbClr val="D9528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Rectangle 16"/>
          <p:cNvSpPr/>
          <p:nvPr/>
        </p:nvSpPr>
        <p:spPr>
          <a:xfrm rot="5400000">
            <a:off x="-1553187" y="3163575"/>
            <a:ext cx="3738001" cy="55313"/>
          </a:xfrm>
          <a:prstGeom prst="rect">
            <a:avLst/>
          </a:prstGeom>
          <a:gradFill flip="none" rotWithShape="1">
            <a:gsLst>
              <a:gs pos="39000">
                <a:srgbClr val="D9528D"/>
              </a:gs>
              <a:gs pos="100000">
                <a:srgbClr val="FFFFFF">
                  <a:alpha val="0"/>
                </a:srgb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Rectangle 17"/>
          <p:cNvSpPr/>
          <p:nvPr/>
        </p:nvSpPr>
        <p:spPr>
          <a:xfrm rot="5400000">
            <a:off x="-1531671" y="3163575"/>
            <a:ext cx="3738001" cy="55313"/>
          </a:xfrm>
          <a:prstGeom prst="rect">
            <a:avLst/>
          </a:prstGeom>
          <a:gradFill flip="none" rotWithShape="1">
            <a:gsLst>
              <a:gs pos="39000">
                <a:srgbClr val="D9528D"/>
              </a:gs>
              <a:gs pos="100000">
                <a:srgbClr val="FFFFFF">
                  <a:alpha val="0"/>
                </a:srgb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Rectangle 18"/>
          <p:cNvSpPr/>
          <p:nvPr/>
        </p:nvSpPr>
        <p:spPr>
          <a:xfrm>
            <a:off x="8880345" y="-14456"/>
            <a:ext cx="276201" cy="927101"/>
          </a:xfrm>
          <a:prstGeom prst="rect">
            <a:avLst/>
          </a:prstGeom>
          <a:solidFill>
            <a:srgbClr val="D9528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0" name="Rectangle 19"/>
          <p:cNvSpPr/>
          <p:nvPr/>
        </p:nvSpPr>
        <p:spPr>
          <a:xfrm rot="16200000">
            <a:off x="-472761" y="824494"/>
            <a:ext cx="162897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a-IR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Farnaz" pitchFamily="2" charset="-78"/>
              </a:rPr>
              <a:t>تصفیه خانه ها  </a:t>
            </a:r>
            <a:endParaRPr lang="fa-IR" sz="1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utura Std Book" pitchFamily="34" charset="0"/>
              <a:cs typeface="2  Farnaz" pitchFamily="2" charset="-78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:cover/>
        <p:sndAc>
          <p:stSnd>
            <p:snd r:embed="rId2" name="click.wav"/>
          </p:stSnd>
        </p:sndAc>
      </p:transition>
    </mc:Choice>
    <mc:Fallback xmlns="">
      <p:transition spd="slow" advTm="4000">
        <p:cover/>
        <p:sndAc>
          <p:stSnd>
            <p:snd r:embed="rId6" name="click.wav"/>
          </p:stSnd>
        </p:sndAc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4784" y="647279"/>
            <a:ext cx="6396779" cy="54329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11" name="Arrondir un rectangle à un seul coin 4"/>
          <p:cNvSpPr/>
          <p:nvPr/>
        </p:nvSpPr>
        <p:spPr>
          <a:xfrm rot="10800000" flipH="1">
            <a:off x="1240" y="-1"/>
            <a:ext cx="703022" cy="2201189"/>
          </a:xfrm>
          <a:prstGeom prst="round1Rect">
            <a:avLst/>
          </a:prstGeom>
          <a:solidFill>
            <a:srgbClr val="00BC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2" name="Rectangle 11"/>
          <p:cNvSpPr/>
          <p:nvPr/>
        </p:nvSpPr>
        <p:spPr>
          <a:xfrm>
            <a:off x="8890476" y="-1"/>
            <a:ext cx="276201" cy="927101"/>
          </a:xfrm>
          <a:prstGeom prst="rect">
            <a:avLst/>
          </a:prstGeom>
          <a:solidFill>
            <a:srgbClr val="00BC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3" name="Rectangle 12"/>
          <p:cNvSpPr/>
          <p:nvPr/>
        </p:nvSpPr>
        <p:spPr>
          <a:xfrm rot="5400000">
            <a:off x="-1554942" y="3063123"/>
            <a:ext cx="3738001" cy="55313"/>
          </a:xfrm>
          <a:prstGeom prst="rect">
            <a:avLst/>
          </a:prstGeom>
          <a:gradFill flip="none" rotWithShape="1">
            <a:gsLst>
              <a:gs pos="39000">
                <a:srgbClr val="00BCFF"/>
              </a:gs>
              <a:gs pos="100000">
                <a:srgbClr val="FFFFFF">
                  <a:alpha val="0"/>
                </a:srgb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6" name="Image 3" descr="FLO TRONIC petit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8139" y="5944189"/>
            <a:ext cx="1453359" cy="616224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 rot="16200000">
            <a:off x="-466357" y="824494"/>
            <a:ext cx="161614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a-IR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Farnaz" pitchFamily="2" charset="-78"/>
              </a:rPr>
              <a:t>منهول  /  کانال</a:t>
            </a:r>
            <a:r>
              <a:rPr lang="fa-IR" sz="1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Farnaz" pitchFamily="2" charset="-78"/>
              </a:rPr>
              <a:t> 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872" y="5787003"/>
            <a:ext cx="930596" cy="930596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2398487" y="6168023"/>
            <a:ext cx="420903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/>
            <a:r>
              <a:rPr lang="fa-IR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Koodak" pitchFamily="2" charset="-78"/>
              </a:rPr>
              <a:t>فلومتر راداری </a:t>
            </a:r>
            <a:r>
              <a:rPr lang="en-US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otlight MT Light" pitchFamily="18" charset="0"/>
                <a:cs typeface="2  Koodak" pitchFamily="2" charset="-78"/>
              </a:rPr>
              <a:t>Raven-Eye</a:t>
            </a:r>
            <a:r>
              <a:rPr lang="fa-IR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Koodak" pitchFamily="2" charset="-78"/>
              </a:rPr>
              <a:t>  ( چشم کلاغ ) کاملاً غیر تماسی </a:t>
            </a:r>
          </a:p>
        </p:txBody>
      </p:sp>
      <p:sp>
        <p:nvSpPr>
          <p:cNvPr id="20" name="Rectangle 19"/>
          <p:cNvSpPr/>
          <p:nvPr/>
        </p:nvSpPr>
        <p:spPr>
          <a:xfrm>
            <a:off x="5486401" y="216475"/>
            <a:ext cx="333509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fa-IR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Titr" pitchFamily="2" charset="-78"/>
              </a:rPr>
              <a:t>دانمارک  </a:t>
            </a:r>
            <a: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Titr" pitchFamily="2" charset="-78"/>
              </a:rPr>
              <a:t>Denmark</a:t>
            </a:r>
            <a:endParaRPr lang="fa-IR" sz="2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utura Std Book" pitchFamily="34" charset="0"/>
              <a:cs typeface="2  Titr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082935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:cover/>
        <p:sndAc>
          <p:stSnd>
            <p:snd r:embed="rId2" name="click.wav"/>
          </p:stSnd>
        </p:sndAc>
      </p:transition>
    </mc:Choice>
    <mc:Fallback xmlns="">
      <p:transition spd="slow" advTm="4000">
        <p:cover/>
        <p:sndAc>
          <p:stSnd>
            <p:snd r:embed="rId6" name="click.wav"/>
          </p:stSnd>
        </p:sndAc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624" y="813618"/>
            <a:ext cx="6840761" cy="51305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11" name="Arrondir un rectangle à un seul coin 4"/>
          <p:cNvSpPr/>
          <p:nvPr/>
        </p:nvSpPr>
        <p:spPr>
          <a:xfrm rot="10800000" flipH="1">
            <a:off x="1240" y="-1"/>
            <a:ext cx="703022" cy="2201189"/>
          </a:xfrm>
          <a:prstGeom prst="round1Rect">
            <a:avLst/>
          </a:prstGeom>
          <a:solidFill>
            <a:srgbClr val="00BC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2" name="Rectangle 11"/>
          <p:cNvSpPr/>
          <p:nvPr/>
        </p:nvSpPr>
        <p:spPr>
          <a:xfrm>
            <a:off x="8890476" y="-1"/>
            <a:ext cx="276201" cy="927101"/>
          </a:xfrm>
          <a:prstGeom prst="rect">
            <a:avLst/>
          </a:prstGeom>
          <a:solidFill>
            <a:srgbClr val="00BC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3" name="Rectangle 12"/>
          <p:cNvSpPr/>
          <p:nvPr/>
        </p:nvSpPr>
        <p:spPr>
          <a:xfrm rot="5400000">
            <a:off x="-1554942" y="3063123"/>
            <a:ext cx="3738001" cy="55313"/>
          </a:xfrm>
          <a:prstGeom prst="rect">
            <a:avLst/>
          </a:prstGeom>
          <a:gradFill flip="none" rotWithShape="1">
            <a:gsLst>
              <a:gs pos="39000">
                <a:srgbClr val="00BCFF"/>
              </a:gs>
              <a:gs pos="100000">
                <a:srgbClr val="FFFFFF">
                  <a:alpha val="0"/>
                </a:srgb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13"/>
          <p:cNvSpPr/>
          <p:nvPr/>
        </p:nvSpPr>
        <p:spPr>
          <a:xfrm>
            <a:off x="5596569" y="216475"/>
            <a:ext cx="322492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fa-IR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Titr" pitchFamily="2" charset="-78"/>
              </a:rPr>
              <a:t>کره جنوبی  </a:t>
            </a:r>
            <a:r>
              <a:rPr lang="fr-FR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Titr" pitchFamily="2" charset="-78"/>
              </a:rPr>
              <a:t>South </a:t>
            </a:r>
            <a:r>
              <a:rPr lang="fr-FR" sz="2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Titr" pitchFamily="2" charset="-78"/>
              </a:rPr>
              <a:t>Korea</a:t>
            </a:r>
            <a:endParaRPr lang="fa-IR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6" name="Image 3" descr="FLO TRONIC petit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8139" y="5944189"/>
            <a:ext cx="1453359" cy="616224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 rot="16200000">
            <a:off x="-466357" y="824494"/>
            <a:ext cx="161614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a-IR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Farnaz" pitchFamily="2" charset="-78"/>
              </a:rPr>
              <a:t>منهول  /  کانال</a:t>
            </a:r>
            <a:r>
              <a:rPr lang="fa-IR" sz="1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Farnaz" pitchFamily="2" charset="-78"/>
              </a:rPr>
              <a:t> 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872" y="5787003"/>
            <a:ext cx="930596" cy="930596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2398487" y="6168023"/>
            <a:ext cx="420903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/>
            <a:r>
              <a:rPr lang="fa-IR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Koodak" pitchFamily="2" charset="-78"/>
              </a:rPr>
              <a:t>فلومتر راداری </a:t>
            </a:r>
            <a:r>
              <a:rPr lang="en-US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otlight MT Light" pitchFamily="18" charset="0"/>
                <a:cs typeface="2  Koodak" pitchFamily="2" charset="-78"/>
              </a:rPr>
              <a:t>Raven-Eye</a:t>
            </a:r>
            <a:r>
              <a:rPr lang="fa-IR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Koodak" pitchFamily="2" charset="-78"/>
              </a:rPr>
              <a:t>  ( چشم کلاغ ) کاملاً غیر تماسی </a:t>
            </a:r>
          </a:p>
        </p:txBody>
      </p:sp>
    </p:spTree>
    <p:extLst>
      <p:ext uri="{BB962C8B-B14F-4D97-AF65-F5344CB8AC3E}">
        <p14:creationId xmlns:p14="http://schemas.microsoft.com/office/powerpoint/2010/main" val="1009516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:cover/>
        <p:sndAc>
          <p:stSnd>
            <p:snd r:embed="rId2" name="click.wav"/>
          </p:stSnd>
        </p:sndAc>
      </p:transition>
    </mc:Choice>
    <mc:Fallback xmlns="">
      <p:transition spd="slow" advTm="4000">
        <p:cover/>
        <p:sndAc>
          <p:stSnd>
            <p:snd r:embed="rId6" name="click.wav"/>
          </p:stSnd>
        </p:sndAc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145" y="927100"/>
            <a:ext cx="7796845" cy="46491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11" name="Arrondir un rectangle à un seul coin 4"/>
          <p:cNvSpPr/>
          <p:nvPr/>
        </p:nvSpPr>
        <p:spPr>
          <a:xfrm rot="10800000" flipH="1">
            <a:off x="1240" y="-1"/>
            <a:ext cx="703022" cy="2201189"/>
          </a:xfrm>
          <a:prstGeom prst="round1Rect">
            <a:avLst/>
          </a:prstGeom>
          <a:solidFill>
            <a:srgbClr val="00BC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2" name="Rectangle 11"/>
          <p:cNvSpPr/>
          <p:nvPr/>
        </p:nvSpPr>
        <p:spPr>
          <a:xfrm>
            <a:off x="8890476" y="-1"/>
            <a:ext cx="276201" cy="927101"/>
          </a:xfrm>
          <a:prstGeom prst="rect">
            <a:avLst/>
          </a:prstGeom>
          <a:solidFill>
            <a:srgbClr val="00BC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3" name="Rectangle 12"/>
          <p:cNvSpPr/>
          <p:nvPr/>
        </p:nvSpPr>
        <p:spPr>
          <a:xfrm rot="5400000">
            <a:off x="-1554942" y="3063123"/>
            <a:ext cx="3738001" cy="55313"/>
          </a:xfrm>
          <a:prstGeom prst="rect">
            <a:avLst/>
          </a:prstGeom>
          <a:gradFill flip="none" rotWithShape="1">
            <a:gsLst>
              <a:gs pos="39000">
                <a:srgbClr val="00BCFF"/>
              </a:gs>
              <a:gs pos="100000">
                <a:srgbClr val="FFFFFF">
                  <a:alpha val="0"/>
                </a:srgb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6" name="Image 3" descr="FLO TRONIC petit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8139" y="5944189"/>
            <a:ext cx="1453359" cy="616224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 rot="16200000">
            <a:off x="-466357" y="824494"/>
            <a:ext cx="161614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a-IR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Farnaz" pitchFamily="2" charset="-78"/>
              </a:rPr>
              <a:t>منهول  /  کانال</a:t>
            </a:r>
            <a:r>
              <a:rPr lang="fa-IR" sz="1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Farnaz" pitchFamily="2" charset="-78"/>
              </a:rPr>
              <a:t> 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872" y="5787003"/>
            <a:ext cx="930596" cy="930596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2398487" y="6168023"/>
            <a:ext cx="420903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/>
            <a:r>
              <a:rPr lang="fa-IR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Koodak" pitchFamily="2" charset="-78"/>
              </a:rPr>
              <a:t>فلومتر راداری </a:t>
            </a:r>
            <a:r>
              <a:rPr lang="en-US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otlight MT Light" pitchFamily="18" charset="0"/>
                <a:cs typeface="2  Koodak" pitchFamily="2" charset="-78"/>
              </a:rPr>
              <a:t>Raven-Eye</a:t>
            </a:r>
            <a:r>
              <a:rPr lang="fa-IR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Koodak" pitchFamily="2" charset="-78"/>
              </a:rPr>
              <a:t>  ( چشم کلاغ ) کاملاً غیر تماسی </a:t>
            </a:r>
          </a:p>
        </p:txBody>
      </p:sp>
      <p:sp>
        <p:nvSpPr>
          <p:cNvPr id="20" name="Rectangle 19"/>
          <p:cNvSpPr/>
          <p:nvPr/>
        </p:nvSpPr>
        <p:spPr>
          <a:xfrm>
            <a:off x="5596569" y="216475"/>
            <a:ext cx="322492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fa-IR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Titr" pitchFamily="2" charset="-78"/>
              </a:rPr>
              <a:t>کره جنوبی  </a:t>
            </a:r>
            <a:r>
              <a:rPr lang="fr-FR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Titr" pitchFamily="2" charset="-78"/>
              </a:rPr>
              <a:t>South </a:t>
            </a:r>
            <a:r>
              <a:rPr lang="fr-FR" sz="2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Titr" pitchFamily="2" charset="-78"/>
              </a:rPr>
              <a:t>Korea</a:t>
            </a:r>
            <a:endParaRPr lang="fa-IR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05074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:cover/>
        <p:sndAc>
          <p:stSnd>
            <p:snd r:embed="rId2" name="click.wav"/>
          </p:stSnd>
        </p:sndAc>
      </p:transition>
    </mc:Choice>
    <mc:Fallback xmlns="">
      <p:transition spd="slow" advTm="4000">
        <p:cover/>
        <p:sndAc>
          <p:stSnd>
            <p:snd r:embed="rId6" name="click.wav"/>
          </p:stSnd>
        </p:sndAc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648" y="678140"/>
            <a:ext cx="7137868" cy="53313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11" name="Arrondir un rectangle à un seul coin 4"/>
          <p:cNvSpPr/>
          <p:nvPr/>
        </p:nvSpPr>
        <p:spPr>
          <a:xfrm rot="10800000" flipH="1">
            <a:off x="1240" y="-1"/>
            <a:ext cx="703022" cy="2201189"/>
          </a:xfrm>
          <a:prstGeom prst="round1Rect">
            <a:avLst/>
          </a:prstGeom>
          <a:solidFill>
            <a:srgbClr val="00BC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2" name="Rectangle 11"/>
          <p:cNvSpPr/>
          <p:nvPr/>
        </p:nvSpPr>
        <p:spPr>
          <a:xfrm>
            <a:off x="8890476" y="-1"/>
            <a:ext cx="276201" cy="927101"/>
          </a:xfrm>
          <a:prstGeom prst="rect">
            <a:avLst/>
          </a:prstGeom>
          <a:solidFill>
            <a:srgbClr val="00BC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3" name="Rectangle 12"/>
          <p:cNvSpPr/>
          <p:nvPr/>
        </p:nvSpPr>
        <p:spPr>
          <a:xfrm rot="5400000">
            <a:off x="-1554942" y="3063123"/>
            <a:ext cx="3738001" cy="55313"/>
          </a:xfrm>
          <a:prstGeom prst="rect">
            <a:avLst/>
          </a:prstGeom>
          <a:gradFill flip="none" rotWithShape="1">
            <a:gsLst>
              <a:gs pos="39000">
                <a:srgbClr val="00BCFF"/>
              </a:gs>
              <a:gs pos="100000">
                <a:srgbClr val="FFFFFF">
                  <a:alpha val="0"/>
                </a:srgb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13"/>
          <p:cNvSpPr/>
          <p:nvPr/>
        </p:nvSpPr>
        <p:spPr>
          <a:xfrm>
            <a:off x="6541207" y="216475"/>
            <a:ext cx="228029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fa-IR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Titr" pitchFamily="2" charset="-78"/>
              </a:rPr>
              <a:t>اسپانیا  </a:t>
            </a:r>
            <a:r>
              <a:rPr lang="fr-FR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Titr" pitchFamily="2" charset="-78"/>
              </a:rPr>
              <a:t>Spain</a:t>
            </a:r>
            <a:endParaRPr lang="fa-IR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6" name="Image 3" descr="FLO TRONIC petit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8139" y="5944189"/>
            <a:ext cx="1453359" cy="616224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 rot="16200000">
            <a:off x="-466357" y="824494"/>
            <a:ext cx="161614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a-IR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Farnaz" pitchFamily="2" charset="-78"/>
              </a:rPr>
              <a:t>منهول  /  کانال</a:t>
            </a:r>
            <a:r>
              <a:rPr lang="fa-IR" sz="1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Farnaz" pitchFamily="2" charset="-78"/>
              </a:rPr>
              <a:t> 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872" y="5787003"/>
            <a:ext cx="930596" cy="930596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2398487" y="6168023"/>
            <a:ext cx="420903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/>
            <a:r>
              <a:rPr lang="fa-IR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Koodak" pitchFamily="2" charset="-78"/>
              </a:rPr>
              <a:t>فلومتر راداری </a:t>
            </a:r>
            <a:r>
              <a:rPr lang="en-US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otlight MT Light" pitchFamily="18" charset="0"/>
                <a:cs typeface="2  Koodak" pitchFamily="2" charset="-78"/>
              </a:rPr>
              <a:t>Raven-Eye</a:t>
            </a:r>
            <a:r>
              <a:rPr lang="fa-IR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Koodak" pitchFamily="2" charset="-78"/>
              </a:rPr>
              <a:t>  ( چشم کلاغ ) کاملاً غیر تماسی </a:t>
            </a:r>
          </a:p>
        </p:txBody>
      </p:sp>
    </p:spTree>
    <p:extLst>
      <p:ext uri="{BB962C8B-B14F-4D97-AF65-F5344CB8AC3E}">
        <p14:creationId xmlns:p14="http://schemas.microsoft.com/office/powerpoint/2010/main" val="3496701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:cover/>
        <p:sndAc>
          <p:stSnd>
            <p:snd r:embed="rId2" name="click.wav"/>
          </p:stSnd>
        </p:sndAc>
      </p:transition>
    </mc:Choice>
    <mc:Fallback xmlns="">
      <p:transition spd="slow" advTm="4000">
        <p:cover/>
        <p:sndAc>
          <p:stSnd>
            <p:snd r:embed="rId6" name="click.wav"/>
          </p:stSnd>
        </p:sndAc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468" y="678139"/>
            <a:ext cx="7021400" cy="52660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11" name="Arrondir un rectangle à un seul coin 4"/>
          <p:cNvSpPr/>
          <p:nvPr/>
        </p:nvSpPr>
        <p:spPr>
          <a:xfrm rot="10800000" flipH="1">
            <a:off x="1240" y="-1"/>
            <a:ext cx="703022" cy="2201189"/>
          </a:xfrm>
          <a:prstGeom prst="round1Rect">
            <a:avLst/>
          </a:prstGeom>
          <a:solidFill>
            <a:srgbClr val="00BC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2" name="Rectangle 11"/>
          <p:cNvSpPr/>
          <p:nvPr/>
        </p:nvSpPr>
        <p:spPr>
          <a:xfrm>
            <a:off x="8890476" y="-1"/>
            <a:ext cx="276201" cy="927101"/>
          </a:xfrm>
          <a:prstGeom prst="rect">
            <a:avLst/>
          </a:prstGeom>
          <a:solidFill>
            <a:srgbClr val="00BC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3" name="Rectangle 12"/>
          <p:cNvSpPr/>
          <p:nvPr/>
        </p:nvSpPr>
        <p:spPr>
          <a:xfrm rot="5400000">
            <a:off x="-1554942" y="3063123"/>
            <a:ext cx="3738001" cy="55313"/>
          </a:xfrm>
          <a:prstGeom prst="rect">
            <a:avLst/>
          </a:prstGeom>
          <a:gradFill flip="none" rotWithShape="1">
            <a:gsLst>
              <a:gs pos="39000">
                <a:srgbClr val="00BCFF"/>
              </a:gs>
              <a:gs pos="100000">
                <a:srgbClr val="FFFFFF">
                  <a:alpha val="0"/>
                </a:srgb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6" name="Image 3" descr="FLO TRONIC petit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8139" y="5944189"/>
            <a:ext cx="1453359" cy="616224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 rot="16200000">
            <a:off x="-466357" y="824494"/>
            <a:ext cx="161614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a-IR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Farnaz" pitchFamily="2" charset="-78"/>
              </a:rPr>
              <a:t>منهول  /  کانال</a:t>
            </a:r>
            <a:r>
              <a:rPr lang="fa-IR" sz="1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Farnaz" pitchFamily="2" charset="-78"/>
              </a:rPr>
              <a:t> 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872" y="5787003"/>
            <a:ext cx="930596" cy="930596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2398487" y="6168023"/>
            <a:ext cx="420903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/>
            <a:r>
              <a:rPr lang="fa-IR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Koodak" pitchFamily="2" charset="-78"/>
              </a:rPr>
              <a:t>فلومتر راداری </a:t>
            </a:r>
            <a:r>
              <a:rPr lang="en-US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otlight MT Light" pitchFamily="18" charset="0"/>
                <a:cs typeface="2  Koodak" pitchFamily="2" charset="-78"/>
              </a:rPr>
              <a:t>Raven-Eye</a:t>
            </a:r>
            <a:r>
              <a:rPr lang="fa-IR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Koodak" pitchFamily="2" charset="-78"/>
              </a:rPr>
              <a:t>  ( چشم کلاغ ) کاملاً غیر تماسی </a:t>
            </a:r>
          </a:p>
        </p:txBody>
      </p:sp>
      <p:sp>
        <p:nvSpPr>
          <p:cNvPr id="20" name="Rectangle 19"/>
          <p:cNvSpPr/>
          <p:nvPr/>
        </p:nvSpPr>
        <p:spPr>
          <a:xfrm>
            <a:off x="6541207" y="216475"/>
            <a:ext cx="228029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fa-IR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Titr" pitchFamily="2" charset="-78"/>
              </a:rPr>
              <a:t>اسپانیا  </a:t>
            </a:r>
            <a:r>
              <a:rPr lang="fr-FR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Titr" pitchFamily="2" charset="-78"/>
              </a:rPr>
              <a:t>Spain</a:t>
            </a:r>
            <a:endParaRPr lang="fa-IR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86136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:cover/>
        <p:sndAc>
          <p:stSnd>
            <p:snd r:embed="rId2" name="click.wav"/>
          </p:stSnd>
        </p:sndAc>
      </p:transition>
    </mc:Choice>
    <mc:Fallback xmlns="">
      <p:transition spd="slow" advTm="4000">
        <p:cover/>
        <p:sndAc>
          <p:stSnd>
            <p:snd r:embed="rId6" name="click.wav"/>
          </p:stSnd>
        </p:sndAc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844" y="678139"/>
            <a:ext cx="7112974" cy="53347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11" name="Arrondir un rectangle à un seul coin 4"/>
          <p:cNvSpPr/>
          <p:nvPr/>
        </p:nvSpPr>
        <p:spPr>
          <a:xfrm rot="10800000" flipH="1">
            <a:off x="1240" y="-1"/>
            <a:ext cx="703022" cy="2201189"/>
          </a:xfrm>
          <a:prstGeom prst="round1Rect">
            <a:avLst/>
          </a:prstGeom>
          <a:solidFill>
            <a:srgbClr val="00BC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2" name="Rectangle 11"/>
          <p:cNvSpPr/>
          <p:nvPr/>
        </p:nvSpPr>
        <p:spPr>
          <a:xfrm>
            <a:off x="8890476" y="-1"/>
            <a:ext cx="276201" cy="927101"/>
          </a:xfrm>
          <a:prstGeom prst="rect">
            <a:avLst/>
          </a:prstGeom>
          <a:solidFill>
            <a:srgbClr val="00BC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3" name="Rectangle 12"/>
          <p:cNvSpPr/>
          <p:nvPr/>
        </p:nvSpPr>
        <p:spPr>
          <a:xfrm rot="5400000">
            <a:off x="-1554942" y="3063123"/>
            <a:ext cx="3738001" cy="55313"/>
          </a:xfrm>
          <a:prstGeom prst="rect">
            <a:avLst/>
          </a:prstGeom>
          <a:gradFill flip="none" rotWithShape="1">
            <a:gsLst>
              <a:gs pos="39000">
                <a:srgbClr val="00BCFF"/>
              </a:gs>
              <a:gs pos="100000">
                <a:srgbClr val="FFFFFF">
                  <a:alpha val="0"/>
                </a:srgb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13"/>
          <p:cNvSpPr/>
          <p:nvPr/>
        </p:nvSpPr>
        <p:spPr>
          <a:xfrm>
            <a:off x="6541207" y="216475"/>
            <a:ext cx="228029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fa-IR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Titr" pitchFamily="2" charset="-78"/>
              </a:rPr>
              <a:t>پرتغال    </a:t>
            </a:r>
            <a:r>
              <a:rPr lang="fr-FR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Titr" pitchFamily="2" charset="-78"/>
              </a:rPr>
              <a:t>Portugal</a:t>
            </a:r>
            <a:endParaRPr lang="fa-IR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6" name="Image 3" descr="FLO TRONIC petit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8139" y="5944189"/>
            <a:ext cx="1453359" cy="616224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 rot="16200000">
            <a:off x="-466357" y="824494"/>
            <a:ext cx="161614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a-IR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Farnaz" pitchFamily="2" charset="-78"/>
              </a:rPr>
              <a:t>منهول  /  کانال</a:t>
            </a:r>
            <a:r>
              <a:rPr lang="fa-IR" sz="1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Farnaz" pitchFamily="2" charset="-78"/>
              </a:rPr>
              <a:t> 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872" y="5787003"/>
            <a:ext cx="930596" cy="930596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2398487" y="6168023"/>
            <a:ext cx="420903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/>
            <a:r>
              <a:rPr lang="fa-IR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Koodak" pitchFamily="2" charset="-78"/>
              </a:rPr>
              <a:t>فلومتر راداری </a:t>
            </a:r>
            <a:r>
              <a:rPr lang="en-US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otlight MT Light" pitchFamily="18" charset="0"/>
                <a:cs typeface="2  Koodak" pitchFamily="2" charset="-78"/>
              </a:rPr>
              <a:t>Raven-Eye</a:t>
            </a:r>
            <a:r>
              <a:rPr lang="fa-IR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Koodak" pitchFamily="2" charset="-78"/>
              </a:rPr>
              <a:t>  ( چشم کلاغ ) کاملاً غیر تماسی </a:t>
            </a:r>
          </a:p>
        </p:txBody>
      </p:sp>
    </p:spTree>
    <p:extLst>
      <p:ext uri="{BB962C8B-B14F-4D97-AF65-F5344CB8AC3E}">
        <p14:creationId xmlns:p14="http://schemas.microsoft.com/office/powerpoint/2010/main" val="2917941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:cover/>
        <p:sndAc>
          <p:stSnd>
            <p:snd r:embed="rId2" name="click.wav"/>
          </p:stSnd>
        </p:sndAc>
      </p:transition>
    </mc:Choice>
    <mc:Fallback xmlns="">
      <p:transition spd="slow" advTm="4000">
        <p:cover/>
        <p:sndAc>
          <p:stSnd>
            <p:snd r:embed="rId6" name="click.wav"/>
          </p:stSnd>
        </p:sndAc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8487" y="463549"/>
            <a:ext cx="4154608" cy="55394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12" name="Arrondir un rectangle à un seul coin 4"/>
          <p:cNvSpPr/>
          <p:nvPr/>
        </p:nvSpPr>
        <p:spPr>
          <a:xfrm rot="10800000" flipH="1">
            <a:off x="1240" y="-1"/>
            <a:ext cx="703022" cy="2201189"/>
          </a:xfrm>
          <a:prstGeom prst="round1Rect">
            <a:avLst/>
          </a:prstGeom>
          <a:solidFill>
            <a:srgbClr val="00BC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3" name="Rectangle 12"/>
          <p:cNvSpPr/>
          <p:nvPr/>
        </p:nvSpPr>
        <p:spPr>
          <a:xfrm>
            <a:off x="8890476" y="-1"/>
            <a:ext cx="276201" cy="927101"/>
          </a:xfrm>
          <a:prstGeom prst="rect">
            <a:avLst/>
          </a:prstGeom>
          <a:solidFill>
            <a:srgbClr val="00BC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4" name="Rectangle 13"/>
          <p:cNvSpPr/>
          <p:nvPr/>
        </p:nvSpPr>
        <p:spPr>
          <a:xfrm rot="5400000">
            <a:off x="-1554942" y="3063123"/>
            <a:ext cx="3738001" cy="55313"/>
          </a:xfrm>
          <a:prstGeom prst="rect">
            <a:avLst/>
          </a:prstGeom>
          <a:gradFill flip="none" rotWithShape="1">
            <a:gsLst>
              <a:gs pos="39000">
                <a:srgbClr val="00BCFF"/>
              </a:gs>
              <a:gs pos="100000">
                <a:srgbClr val="FFFFFF">
                  <a:alpha val="0"/>
                </a:srgb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7" name="Image 3" descr="FLO TRONIC petit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8139" y="5944189"/>
            <a:ext cx="1453359" cy="616224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 rot="16200000">
            <a:off x="-466357" y="824494"/>
            <a:ext cx="161614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a-IR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Farnaz" pitchFamily="2" charset="-78"/>
              </a:rPr>
              <a:t>منهول  /  کانال</a:t>
            </a:r>
            <a:r>
              <a:rPr lang="fa-IR" sz="1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Farnaz" pitchFamily="2" charset="-78"/>
              </a:rPr>
              <a:t> 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872" y="5787003"/>
            <a:ext cx="930596" cy="930596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2398487" y="6168023"/>
            <a:ext cx="420903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/>
            <a:r>
              <a:rPr lang="fa-IR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Koodak" pitchFamily="2" charset="-78"/>
              </a:rPr>
              <a:t>فلومتر راداری </a:t>
            </a:r>
            <a:r>
              <a:rPr lang="en-US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otlight MT Light" pitchFamily="18" charset="0"/>
                <a:cs typeface="2  Koodak" pitchFamily="2" charset="-78"/>
              </a:rPr>
              <a:t>Raven-Eye</a:t>
            </a:r>
            <a:r>
              <a:rPr lang="fa-IR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Koodak" pitchFamily="2" charset="-78"/>
              </a:rPr>
              <a:t>  ( چشم کلاغ ) کاملاً غیر تماسی </a:t>
            </a:r>
          </a:p>
        </p:txBody>
      </p:sp>
      <p:sp>
        <p:nvSpPr>
          <p:cNvPr id="21" name="Rectangle 20"/>
          <p:cNvSpPr/>
          <p:nvPr/>
        </p:nvSpPr>
        <p:spPr>
          <a:xfrm>
            <a:off x="6607523" y="216475"/>
            <a:ext cx="22139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fa-IR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Titr" pitchFamily="2" charset="-78"/>
              </a:rPr>
              <a:t>فرانسه   </a:t>
            </a:r>
            <a:r>
              <a:rPr lang="fr-FR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Titr" pitchFamily="2" charset="-78"/>
              </a:rPr>
              <a:t>France</a:t>
            </a:r>
            <a:endParaRPr lang="fa-IR" sz="2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utura Std Book" pitchFamily="34" charset="0"/>
              <a:cs typeface="2  Titr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756539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:cover/>
        <p:sndAc>
          <p:stSnd>
            <p:snd r:embed="rId2" name="click.wav"/>
          </p:stSnd>
        </p:sndAc>
      </p:transition>
    </mc:Choice>
    <mc:Fallback xmlns="">
      <p:transition spd="slow" advTm="4000">
        <p:cover/>
        <p:sndAc>
          <p:stSnd>
            <p:snd r:embed="rId6" name="click.wav"/>
          </p:stSnd>
        </p:sndAc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146468" y="832379"/>
            <a:ext cx="6851779" cy="51176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11" name="Arrondir un rectangle à un seul coin 4"/>
          <p:cNvSpPr/>
          <p:nvPr/>
        </p:nvSpPr>
        <p:spPr>
          <a:xfrm rot="10800000" flipH="1">
            <a:off x="1240" y="-1"/>
            <a:ext cx="703022" cy="2201189"/>
          </a:xfrm>
          <a:prstGeom prst="round1Rect">
            <a:avLst/>
          </a:prstGeom>
          <a:solidFill>
            <a:srgbClr val="00BC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2" name="Rectangle 11"/>
          <p:cNvSpPr/>
          <p:nvPr/>
        </p:nvSpPr>
        <p:spPr>
          <a:xfrm>
            <a:off x="8890476" y="-1"/>
            <a:ext cx="276201" cy="927101"/>
          </a:xfrm>
          <a:prstGeom prst="rect">
            <a:avLst/>
          </a:prstGeom>
          <a:solidFill>
            <a:srgbClr val="00BC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3" name="Rectangle 12"/>
          <p:cNvSpPr/>
          <p:nvPr/>
        </p:nvSpPr>
        <p:spPr>
          <a:xfrm rot="5400000">
            <a:off x="-1554942" y="3063123"/>
            <a:ext cx="3738001" cy="55313"/>
          </a:xfrm>
          <a:prstGeom prst="rect">
            <a:avLst/>
          </a:prstGeom>
          <a:gradFill flip="none" rotWithShape="1">
            <a:gsLst>
              <a:gs pos="39000">
                <a:srgbClr val="00BCFF"/>
              </a:gs>
              <a:gs pos="100000">
                <a:srgbClr val="FFFFFF">
                  <a:alpha val="0"/>
                </a:srgb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6" name="Image 3" descr="FLO TRONIC petit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8139" y="5944189"/>
            <a:ext cx="1453359" cy="616224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 rot="16200000">
            <a:off x="-466357" y="824494"/>
            <a:ext cx="161614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a-IR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Farnaz" pitchFamily="2" charset="-78"/>
              </a:rPr>
              <a:t>منهول  /  کانال</a:t>
            </a:r>
            <a:r>
              <a:rPr lang="fa-IR" sz="1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Farnaz" pitchFamily="2" charset="-78"/>
              </a:rPr>
              <a:t> 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872" y="5787003"/>
            <a:ext cx="930596" cy="930596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2398487" y="6168023"/>
            <a:ext cx="420903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/>
            <a:r>
              <a:rPr lang="fa-IR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Koodak" pitchFamily="2" charset="-78"/>
              </a:rPr>
              <a:t>فلومتر راداری </a:t>
            </a:r>
            <a:r>
              <a:rPr lang="en-US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otlight MT Light" pitchFamily="18" charset="0"/>
                <a:cs typeface="2  Koodak" pitchFamily="2" charset="-78"/>
              </a:rPr>
              <a:t>Raven-Eye</a:t>
            </a:r>
            <a:r>
              <a:rPr lang="fa-IR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Koodak" pitchFamily="2" charset="-78"/>
              </a:rPr>
              <a:t>  ( چشم کلاغ ) کاملاً غیر تماسی </a:t>
            </a:r>
          </a:p>
        </p:txBody>
      </p:sp>
      <p:sp>
        <p:nvSpPr>
          <p:cNvPr id="20" name="Rectangle 19"/>
          <p:cNvSpPr/>
          <p:nvPr/>
        </p:nvSpPr>
        <p:spPr>
          <a:xfrm>
            <a:off x="6607523" y="216475"/>
            <a:ext cx="22139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fa-IR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Titr" pitchFamily="2" charset="-78"/>
              </a:rPr>
              <a:t>فرانسه   </a:t>
            </a:r>
            <a:r>
              <a:rPr lang="fr-FR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Titr" pitchFamily="2" charset="-78"/>
              </a:rPr>
              <a:t>France</a:t>
            </a:r>
            <a:endParaRPr lang="fa-IR" sz="2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utura Std Book" pitchFamily="34" charset="0"/>
              <a:cs typeface="2  Titr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018687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:cover/>
        <p:sndAc>
          <p:stSnd>
            <p:snd r:embed="rId2" name="click.wav"/>
          </p:stSnd>
        </p:sndAc>
      </p:transition>
    </mc:Choice>
    <mc:Fallback xmlns="">
      <p:transition spd="slow" advTm="4000">
        <p:cover/>
        <p:sndAc>
          <p:stSnd>
            <p:snd r:embed="rId6" name="click.wav"/>
          </p:stSnd>
        </p:sndAc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rrondir un rectangle à un seul coin 4"/>
          <p:cNvSpPr/>
          <p:nvPr/>
        </p:nvSpPr>
        <p:spPr>
          <a:xfrm rot="10800000" flipH="1">
            <a:off x="1240" y="-1"/>
            <a:ext cx="703022" cy="2201189"/>
          </a:xfrm>
          <a:prstGeom prst="round1Rect">
            <a:avLst/>
          </a:prstGeom>
          <a:solidFill>
            <a:srgbClr val="00BC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2" name="Rectangle 11"/>
          <p:cNvSpPr/>
          <p:nvPr/>
        </p:nvSpPr>
        <p:spPr>
          <a:xfrm>
            <a:off x="8890476" y="-1"/>
            <a:ext cx="276201" cy="927101"/>
          </a:xfrm>
          <a:prstGeom prst="rect">
            <a:avLst/>
          </a:prstGeom>
          <a:solidFill>
            <a:srgbClr val="00BC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3" name="Rectangle 12"/>
          <p:cNvSpPr/>
          <p:nvPr/>
        </p:nvSpPr>
        <p:spPr>
          <a:xfrm rot="5400000">
            <a:off x="-1554942" y="3063123"/>
            <a:ext cx="3738001" cy="55313"/>
          </a:xfrm>
          <a:prstGeom prst="rect">
            <a:avLst/>
          </a:prstGeom>
          <a:gradFill flip="none" rotWithShape="1">
            <a:gsLst>
              <a:gs pos="39000">
                <a:srgbClr val="00BCFF"/>
              </a:gs>
              <a:gs pos="100000">
                <a:srgbClr val="FFFFFF">
                  <a:alpha val="0"/>
                </a:srgb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6" name="Image 3" descr="FLO TRONIC petit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8139" y="5944189"/>
            <a:ext cx="1453359" cy="616224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 rot="16200000">
            <a:off x="-466357" y="824494"/>
            <a:ext cx="161614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a-IR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Farnaz" pitchFamily="2" charset="-78"/>
              </a:rPr>
              <a:t>منهول  /  کانال</a:t>
            </a:r>
            <a:r>
              <a:rPr lang="fa-IR" sz="1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Farnaz" pitchFamily="2" charset="-78"/>
              </a:rPr>
              <a:t> 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872" y="5787003"/>
            <a:ext cx="930596" cy="930596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2398487" y="6168023"/>
            <a:ext cx="420903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/>
            <a:r>
              <a:rPr lang="fa-IR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Koodak" pitchFamily="2" charset="-78"/>
              </a:rPr>
              <a:t>فلومتر راداری </a:t>
            </a:r>
            <a:r>
              <a:rPr lang="en-US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otlight MT Light" pitchFamily="18" charset="0"/>
                <a:cs typeface="2  Koodak" pitchFamily="2" charset="-78"/>
              </a:rPr>
              <a:t>Raven-Eye</a:t>
            </a:r>
            <a:r>
              <a:rPr lang="fa-IR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Koodak" pitchFamily="2" charset="-78"/>
              </a:rPr>
              <a:t>  ( چشم کلاغ ) کاملاً غیر تماسی </a:t>
            </a:r>
          </a:p>
        </p:txBody>
      </p:sp>
      <p:sp>
        <p:nvSpPr>
          <p:cNvPr id="20" name="Rectangle 19"/>
          <p:cNvSpPr/>
          <p:nvPr/>
        </p:nvSpPr>
        <p:spPr>
          <a:xfrm>
            <a:off x="6607523" y="216475"/>
            <a:ext cx="22139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fa-IR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Titr" pitchFamily="2" charset="-78"/>
              </a:rPr>
              <a:t>فرانسه   </a:t>
            </a:r>
            <a:r>
              <a:rPr lang="fr-FR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Titr" pitchFamily="2" charset="-78"/>
              </a:rPr>
              <a:t>France</a:t>
            </a:r>
            <a:endParaRPr lang="fa-IR" sz="2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utura Std Book" pitchFamily="34" charset="0"/>
              <a:cs typeface="2  Titr" pitchFamily="2" charset="-7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468" y="817112"/>
            <a:ext cx="6780483" cy="5127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28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:cover/>
        <p:sndAc>
          <p:stSnd>
            <p:snd r:embed="rId2" name="click.wav"/>
          </p:stSnd>
        </p:sndAc>
      </p:transition>
    </mc:Choice>
    <mc:Fallback xmlns="">
      <p:transition spd="slow" advTm="4000">
        <p:cover/>
        <p:sndAc>
          <p:stSnd>
            <p:snd r:embed="rId6" name="click.wav"/>
          </p:stSnd>
        </p:sndAc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rrondir un rectangle à un seul coin 4"/>
          <p:cNvSpPr/>
          <p:nvPr/>
        </p:nvSpPr>
        <p:spPr>
          <a:xfrm rot="10800000" flipH="1">
            <a:off x="1240" y="-1"/>
            <a:ext cx="703022" cy="2201189"/>
          </a:xfrm>
          <a:prstGeom prst="round1Rect">
            <a:avLst/>
          </a:prstGeom>
          <a:solidFill>
            <a:srgbClr val="00BC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2" name="Rectangle 11"/>
          <p:cNvSpPr/>
          <p:nvPr/>
        </p:nvSpPr>
        <p:spPr>
          <a:xfrm>
            <a:off x="8890476" y="-1"/>
            <a:ext cx="276201" cy="927101"/>
          </a:xfrm>
          <a:prstGeom prst="rect">
            <a:avLst/>
          </a:prstGeom>
          <a:solidFill>
            <a:srgbClr val="00BC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3" name="Rectangle 12"/>
          <p:cNvSpPr/>
          <p:nvPr/>
        </p:nvSpPr>
        <p:spPr>
          <a:xfrm rot="5400000">
            <a:off x="-1554942" y="3063123"/>
            <a:ext cx="3738001" cy="55313"/>
          </a:xfrm>
          <a:prstGeom prst="rect">
            <a:avLst/>
          </a:prstGeom>
          <a:gradFill flip="none" rotWithShape="1">
            <a:gsLst>
              <a:gs pos="39000">
                <a:srgbClr val="00BCFF"/>
              </a:gs>
              <a:gs pos="100000">
                <a:srgbClr val="FFFFFF">
                  <a:alpha val="0"/>
                </a:srgb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13"/>
          <p:cNvSpPr/>
          <p:nvPr/>
        </p:nvSpPr>
        <p:spPr>
          <a:xfrm>
            <a:off x="4362681" y="216475"/>
            <a:ext cx="445881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fa-IR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Titr" pitchFamily="2" charset="-78"/>
              </a:rPr>
              <a:t>بلژیک : تونل انتقال       </a:t>
            </a:r>
            <a:r>
              <a:rPr lang="fr-FR" sz="2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Titr" pitchFamily="2" charset="-78"/>
              </a:rPr>
              <a:t>Belgium</a:t>
            </a:r>
            <a:endParaRPr lang="fa-IR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6" name="Image 3" descr="FLO TRONIC petit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8139" y="5944189"/>
            <a:ext cx="1453359" cy="616224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 rot="16200000">
            <a:off x="-466357" y="824494"/>
            <a:ext cx="161614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a-IR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Farnaz" pitchFamily="2" charset="-78"/>
              </a:rPr>
              <a:t>منهول  /  کانال</a:t>
            </a:r>
            <a:r>
              <a:rPr lang="fa-IR" sz="1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Farnaz" pitchFamily="2" charset="-78"/>
              </a:rPr>
              <a:t> 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872" y="5787003"/>
            <a:ext cx="930596" cy="930596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2398487" y="6168023"/>
            <a:ext cx="420903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/>
            <a:r>
              <a:rPr lang="fa-IR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Koodak" pitchFamily="2" charset="-78"/>
              </a:rPr>
              <a:t>فلومتر راداری </a:t>
            </a:r>
            <a:r>
              <a:rPr lang="en-US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otlight MT Light" pitchFamily="18" charset="0"/>
                <a:cs typeface="2  Koodak" pitchFamily="2" charset="-78"/>
              </a:rPr>
              <a:t>Raven-Eye</a:t>
            </a:r>
            <a:r>
              <a:rPr lang="fa-IR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Koodak" pitchFamily="2" charset="-78"/>
              </a:rPr>
              <a:t>  ( چشم کلاغ ) کاملاً غیر تماسی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4085" y="693736"/>
            <a:ext cx="4024156" cy="5365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539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:cover/>
        <p:sndAc>
          <p:stSnd>
            <p:snd r:embed="rId2" name="click.wav"/>
          </p:stSnd>
        </p:sndAc>
      </p:transition>
    </mc:Choice>
    <mc:Fallback xmlns="">
      <p:transition spd="slow" advTm="4000">
        <p:cover/>
        <p:sndAc>
          <p:stSnd>
            <p:snd r:embed="rId6" name="click.wav"/>
          </p:stSnd>
        </p:sndAc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824" y="879918"/>
            <a:ext cx="6752361" cy="50642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2" name="Image 3" descr="FLO TRONIC petit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8139" y="5944189"/>
            <a:ext cx="1453359" cy="616224"/>
          </a:xfrm>
          <a:prstGeom prst="rect">
            <a:avLst/>
          </a:prstGeom>
        </p:spPr>
      </p:pic>
      <p:sp>
        <p:nvSpPr>
          <p:cNvPr id="13" name="Arrondir un rectangle à un seul coin 7"/>
          <p:cNvSpPr/>
          <p:nvPr/>
        </p:nvSpPr>
        <p:spPr>
          <a:xfrm rot="10800000" flipH="1">
            <a:off x="-1" y="-1"/>
            <a:ext cx="703022" cy="2201187"/>
          </a:xfrm>
          <a:prstGeom prst="round1Rect">
            <a:avLst/>
          </a:prstGeom>
          <a:solidFill>
            <a:srgbClr val="D9528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13"/>
          <p:cNvSpPr/>
          <p:nvPr/>
        </p:nvSpPr>
        <p:spPr>
          <a:xfrm>
            <a:off x="8867799" y="-16244"/>
            <a:ext cx="276201" cy="927101"/>
          </a:xfrm>
          <a:prstGeom prst="rect">
            <a:avLst/>
          </a:prstGeom>
          <a:solidFill>
            <a:srgbClr val="D9528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5" name="Rectangle 14"/>
          <p:cNvSpPr/>
          <p:nvPr/>
        </p:nvSpPr>
        <p:spPr>
          <a:xfrm rot="5400000">
            <a:off x="-1559327" y="3163575"/>
            <a:ext cx="3738001" cy="55313"/>
          </a:xfrm>
          <a:prstGeom prst="rect">
            <a:avLst/>
          </a:prstGeom>
          <a:gradFill flip="none" rotWithShape="1">
            <a:gsLst>
              <a:gs pos="39000">
                <a:srgbClr val="D9528D"/>
              </a:gs>
              <a:gs pos="100000">
                <a:srgbClr val="FFFFFF">
                  <a:alpha val="0"/>
                </a:srgb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872" y="5787003"/>
            <a:ext cx="930596" cy="930596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2398487" y="6168023"/>
            <a:ext cx="420903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/>
            <a:r>
              <a:rPr lang="fa-IR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Koodak" pitchFamily="2" charset="-78"/>
              </a:rPr>
              <a:t>فلومتر راداری </a:t>
            </a:r>
            <a:r>
              <a:rPr lang="en-US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otlight MT Light" pitchFamily="18" charset="0"/>
                <a:cs typeface="2  Koodak" pitchFamily="2" charset="-78"/>
              </a:rPr>
              <a:t>Raven-Eye</a:t>
            </a:r>
            <a:r>
              <a:rPr lang="fa-IR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Koodak" pitchFamily="2" charset="-78"/>
              </a:rPr>
              <a:t>  ( چشم کلاغ ) کاملاً غیر تماسی 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608463" y="216475"/>
            <a:ext cx="721303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fa-IR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Titr" pitchFamily="2" charset="-78"/>
              </a:rPr>
              <a:t>فرانسه : </a:t>
            </a:r>
            <a:r>
              <a:rPr lang="fa-IR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Titr" pitchFamily="2" charset="-78"/>
              </a:rPr>
              <a:t>لوله نیمه پر  در ورودی تصفیه خانه فاضلاب </a:t>
            </a:r>
            <a:r>
              <a:rPr lang="fr-FR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Titr" pitchFamily="2" charset="-78"/>
              </a:rPr>
              <a:t>France </a:t>
            </a:r>
            <a:r>
              <a:rPr lang="fr-FR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Titr" pitchFamily="2" charset="-78"/>
              </a:rPr>
              <a:t>: WWTP</a:t>
            </a:r>
          </a:p>
        </p:txBody>
      </p:sp>
      <p:sp>
        <p:nvSpPr>
          <p:cNvPr id="19" name="Rectangle 18"/>
          <p:cNvSpPr/>
          <p:nvPr/>
        </p:nvSpPr>
        <p:spPr>
          <a:xfrm rot="16200000">
            <a:off x="-472761" y="824494"/>
            <a:ext cx="162897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a-IR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Farnaz" pitchFamily="2" charset="-78"/>
              </a:rPr>
              <a:t>تصفیه خانه ها  </a:t>
            </a:r>
            <a:endParaRPr lang="fa-IR" sz="1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utura Std Book" pitchFamily="34" charset="0"/>
              <a:cs typeface="2  Farnaz" pitchFamily="2" charset="-78"/>
            </a:endParaRPr>
          </a:p>
        </p:txBody>
      </p:sp>
      <p:sp>
        <p:nvSpPr>
          <p:cNvPr id="11" name="Rectangle 10"/>
          <p:cNvSpPr/>
          <p:nvPr/>
        </p:nvSpPr>
        <p:spPr>
          <a:xfrm rot="5400000">
            <a:off x="-1531671" y="3669201"/>
            <a:ext cx="3738001" cy="55313"/>
          </a:xfrm>
          <a:prstGeom prst="rect">
            <a:avLst/>
          </a:prstGeom>
          <a:gradFill flip="none" rotWithShape="1">
            <a:gsLst>
              <a:gs pos="39000">
                <a:srgbClr val="D9528D"/>
              </a:gs>
              <a:gs pos="100000">
                <a:srgbClr val="FFFFFF">
                  <a:alpha val="0"/>
                </a:srgb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59615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:cover/>
        <p:sndAc>
          <p:stSnd>
            <p:snd r:embed="rId2" name="click.wav"/>
          </p:stSnd>
        </p:sndAc>
      </p:transition>
    </mc:Choice>
    <mc:Fallback xmlns="">
      <p:transition spd="slow" advTm="4000">
        <p:cover/>
        <p:sndAc>
          <p:stSnd>
            <p:snd r:embed="rId6" name="click.wav"/>
          </p:stSnd>
        </p:sndAc>
      </p:transition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rrondir un rectangle à un seul coin 4"/>
          <p:cNvSpPr/>
          <p:nvPr/>
        </p:nvSpPr>
        <p:spPr>
          <a:xfrm rot="10800000" flipH="1">
            <a:off x="1240" y="-1"/>
            <a:ext cx="703022" cy="2201189"/>
          </a:xfrm>
          <a:prstGeom prst="round1Rect">
            <a:avLst/>
          </a:prstGeom>
          <a:solidFill>
            <a:srgbClr val="00BC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2" name="Rectangle 11"/>
          <p:cNvSpPr/>
          <p:nvPr/>
        </p:nvSpPr>
        <p:spPr>
          <a:xfrm>
            <a:off x="8890476" y="-1"/>
            <a:ext cx="276201" cy="927101"/>
          </a:xfrm>
          <a:prstGeom prst="rect">
            <a:avLst/>
          </a:prstGeom>
          <a:solidFill>
            <a:srgbClr val="00BC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3" name="Rectangle 12"/>
          <p:cNvSpPr/>
          <p:nvPr/>
        </p:nvSpPr>
        <p:spPr>
          <a:xfrm rot="5400000">
            <a:off x="-1554942" y="3063123"/>
            <a:ext cx="3738001" cy="55313"/>
          </a:xfrm>
          <a:prstGeom prst="rect">
            <a:avLst/>
          </a:prstGeom>
          <a:gradFill flip="none" rotWithShape="1">
            <a:gsLst>
              <a:gs pos="39000">
                <a:srgbClr val="00BCFF"/>
              </a:gs>
              <a:gs pos="100000">
                <a:srgbClr val="FFFFFF">
                  <a:alpha val="0"/>
                </a:srgb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13"/>
          <p:cNvSpPr/>
          <p:nvPr/>
        </p:nvSpPr>
        <p:spPr>
          <a:xfrm>
            <a:off x="4362681" y="216475"/>
            <a:ext cx="445881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fa-IR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Titr" pitchFamily="2" charset="-78"/>
              </a:rPr>
              <a:t>بلژیک : تونل انتقال       </a:t>
            </a:r>
            <a:r>
              <a:rPr lang="fr-FR" sz="2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Titr" pitchFamily="2" charset="-78"/>
              </a:rPr>
              <a:t>Belgium</a:t>
            </a:r>
            <a:endParaRPr lang="fa-IR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6" name="Image 3" descr="FLO TRONIC petit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8139" y="5944189"/>
            <a:ext cx="1453359" cy="616224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 rot="16200000">
            <a:off x="-466357" y="824494"/>
            <a:ext cx="161614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a-IR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Farnaz" pitchFamily="2" charset="-78"/>
              </a:rPr>
              <a:t>منهول  /  کانال</a:t>
            </a:r>
            <a:r>
              <a:rPr lang="fa-IR" sz="1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Farnaz" pitchFamily="2" charset="-78"/>
              </a:rPr>
              <a:t> 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872" y="5787003"/>
            <a:ext cx="930596" cy="930596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2398487" y="6168023"/>
            <a:ext cx="420903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/>
            <a:r>
              <a:rPr lang="fa-IR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Koodak" pitchFamily="2" charset="-78"/>
              </a:rPr>
              <a:t>فلومتر راداری </a:t>
            </a:r>
            <a:r>
              <a:rPr lang="en-US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otlight MT Light" pitchFamily="18" charset="0"/>
                <a:cs typeface="2  Koodak" pitchFamily="2" charset="-78"/>
              </a:rPr>
              <a:t>Raven-Eye</a:t>
            </a:r>
            <a:r>
              <a:rPr lang="fa-IR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Koodak" pitchFamily="2" charset="-78"/>
              </a:rPr>
              <a:t>  ( چشم کلاغ ) کاملاً غیر تماسی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6931" y="1024549"/>
            <a:ext cx="3860978" cy="5058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488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:cover/>
        <p:sndAc>
          <p:stSnd>
            <p:snd r:embed="rId2" name="click.wav"/>
          </p:stSnd>
        </p:sndAc>
      </p:transition>
    </mc:Choice>
    <mc:Fallback xmlns="">
      <p:transition spd="slow" advTm="4000">
        <p:cover/>
        <p:sndAc>
          <p:stSnd>
            <p:snd r:embed="rId6" name="click.wav"/>
          </p:stSnd>
        </p:sndAc>
      </p:transition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468" y="801692"/>
            <a:ext cx="6956640" cy="52174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11" name="Arrondir un rectangle à un seul coin 4"/>
          <p:cNvSpPr/>
          <p:nvPr/>
        </p:nvSpPr>
        <p:spPr>
          <a:xfrm rot="10800000" flipH="1">
            <a:off x="1240" y="-1"/>
            <a:ext cx="703022" cy="2201189"/>
          </a:xfrm>
          <a:prstGeom prst="round1Rect">
            <a:avLst/>
          </a:prstGeom>
          <a:solidFill>
            <a:srgbClr val="00BC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2" name="Rectangle 11"/>
          <p:cNvSpPr/>
          <p:nvPr/>
        </p:nvSpPr>
        <p:spPr>
          <a:xfrm>
            <a:off x="8890476" y="-1"/>
            <a:ext cx="276201" cy="927101"/>
          </a:xfrm>
          <a:prstGeom prst="rect">
            <a:avLst/>
          </a:prstGeom>
          <a:solidFill>
            <a:srgbClr val="00BC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3" name="Rectangle 12"/>
          <p:cNvSpPr/>
          <p:nvPr/>
        </p:nvSpPr>
        <p:spPr>
          <a:xfrm rot="5400000">
            <a:off x="-1554942" y="3063123"/>
            <a:ext cx="3738001" cy="55313"/>
          </a:xfrm>
          <a:prstGeom prst="rect">
            <a:avLst/>
          </a:prstGeom>
          <a:gradFill flip="none" rotWithShape="1">
            <a:gsLst>
              <a:gs pos="39000">
                <a:srgbClr val="00BCFF"/>
              </a:gs>
              <a:gs pos="100000">
                <a:srgbClr val="FFFFFF">
                  <a:alpha val="0"/>
                </a:srgb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13"/>
          <p:cNvSpPr/>
          <p:nvPr/>
        </p:nvSpPr>
        <p:spPr>
          <a:xfrm>
            <a:off x="5221995" y="216475"/>
            <a:ext cx="359950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fa-IR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Titr" pitchFamily="2" charset="-78"/>
              </a:rPr>
              <a:t>ایتالیا : کانال انتفال آّب   </a:t>
            </a:r>
            <a:r>
              <a:rPr lang="fr-FR" sz="2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Titr" pitchFamily="2" charset="-78"/>
              </a:rPr>
              <a:t>Italy</a:t>
            </a:r>
            <a:endParaRPr lang="fa-IR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6" name="Image 3" descr="FLO TRONIC petit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8139" y="5944189"/>
            <a:ext cx="1453359" cy="616224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 rot="16200000">
            <a:off x="-466357" y="824494"/>
            <a:ext cx="161614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a-IR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Farnaz" pitchFamily="2" charset="-78"/>
              </a:rPr>
              <a:t>منهول  /  کانال</a:t>
            </a:r>
            <a:r>
              <a:rPr lang="fa-IR" sz="1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Farnaz" pitchFamily="2" charset="-78"/>
              </a:rPr>
              <a:t> 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872" y="5787003"/>
            <a:ext cx="930596" cy="930596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2398487" y="6168023"/>
            <a:ext cx="420903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/>
            <a:r>
              <a:rPr lang="fa-IR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Koodak" pitchFamily="2" charset="-78"/>
              </a:rPr>
              <a:t>فلومتر راداری </a:t>
            </a:r>
            <a:r>
              <a:rPr lang="en-US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otlight MT Light" pitchFamily="18" charset="0"/>
                <a:cs typeface="2  Koodak" pitchFamily="2" charset="-78"/>
              </a:rPr>
              <a:t>Raven-Eye</a:t>
            </a:r>
            <a:r>
              <a:rPr lang="fa-IR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Koodak" pitchFamily="2" charset="-78"/>
              </a:rPr>
              <a:t>  ( چشم کلاغ ) کاملاً غیر تماسی </a:t>
            </a:r>
          </a:p>
        </p:txBody>
      </p:sp>
    </p:spTree>
    <p:extLst>
      <p:ext uri="{BB962C8B-B14F-4D97-AF65-F5344CB8AC3E}">
        <p14:creationId xmlns:p14="http://schemas.microsoft.com/office/powerpoint/2010/main" val="3083443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:cover/>
        <p:sndAc>
          <p:stSnd>
            <p:snd r:embed="rId2" name="click.wav"/>
          </p:stSnd>
        </p:sndAc>
      </p:transition>
    </mc:Choice>
    <mc:Fallback xmlns="">
      <p:transition spd="slow" advTm="4000">
        <p:cover/>
        <p:sndAc>
          <p:stSnd>
            <p:snd r:embed="rId6" name="click.wav"/>
          </p:stSnd>
        </p:sndAc>
      </p:transition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rrondir un rectangle à un seul coin 4"/>
          <p:cNvSpPr/>
          <p:nvPr/>
        </p:nvSpPr>
        <p:spPr>
          <a:xfrm rot="10800000" flipH="1">
            <a:off x="1240" y="-1"/>
            <a:ext cx="703022" cy="2201189"/>
          </a:xfrm>
          <a:prstGeom prst="round1Rect">
            <a:avLst/>
          </a:prstGeom>
          <a:solidFill>
            <a:srgbClr val="00BC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2" name="Rectangle 11"/>
          <p:cNvSpPr/>
          <p:nvPr/>
        </p:nvSpPr>
        <p:spPr>
          <a:xfrm>
            <a:off x="8890476" y="-1"/>
            <a:ext cx="276201" cy="927101"/>
          </a:xfrm>
          <a:prstGeom prst="rect">
            <a:avLst/>
          </a:prstGeom>
          <a:solidFill>
            <a:srgbClr val="00BC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3" name="Rectangle 12"/>
          <p:cNvSpPr/>
          <p:nvPr/>
        </p:nvSpPr>
        <p:spPr>
          <a:xfrm rot="5400000">
            <a:off x="-1554942" y="3063123"/>
            <a:ext cx="3738001" cy="55313"/>
          </a:xfrm>
          <a:prstGeom prst="rect">
            <a:avLst/>
          </a:prstGeom>
          <a:gradFill flip="none" rotWithShape="1">
            <a:gsLst>
              <a:gs pos="39000">
                <a:srgbClr val="00BCFF"/>
              </a:gs>
              <a:gs pos="100000">
                <a:srgbClr val="FFFFFF">
                  <a:alpha val="0"/>
                </a:srgb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13"/>
          <p:cNvSpPr/>
          <p:nvPr/>
        </p:nvSpPr>
        <p:spPr>
          <a:xfrm>
            <a:off x="4047067" y="216475"/>
            <a:ext cx="477443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fa-IR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Titr" pitchFamily="2" charset="-78"/>
              </a:rPr>
              <a:t>فرانسه  : تونل  انتفال آب  </a:t>
            </a:r>
            <a: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Titr" pitchFamily="2" charset="-78"/>
              </a:rPr>
              <a:t>France</a:t>
            </a:r>
            <a:endParaRPr lang="fa-IR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6" name="Image 3" descr="FLO TRONIC petit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8139" y="5944189"/>
            <a:ext cx="1453359" cy="616224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 rot="16200000">
            <a:off x="-466357" y="824494"/>
            <a:ext cx="161614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a-IR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Farnaz" pitchFamily="2" charset="-78"/>
              </a:rPr>
              <a:t>منهول  /  کانال</a:t>
            </a:r>
            <a:r>
              <a:rPr lang="fa-IR" sz="1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Farnaz" pitchFamily="2" charset="-78"/>
              </a:rPr>
              <a:t> 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872" y="5787003"/>
            <a:ext cx="930596" cy="930596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2398487" y="6168023"/>
            <a:ext cx="420903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/>
            <a:r>
              <a:rPr lang="fa-IR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Koodak" pitchFamily="2" charset="-78"/>
              </a:rPr>
              <a:t>فلومتر راداری </a:t>
            </a:r>
            <a:r>
              <a:rPr lang="en-US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otlight MT Light" pitchFamily="18" charset="0"/>
                <a:cs typeface="2  Koodak" pitchFamily="2" charset="-78"/>
              </a:rPr>
              <a:t>Raven-Eye</a:t>
            </a:r>
            <a:r>
              <a:rPr lang="fa-IR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Koodak" pitchFamily="2" charset="-78"/>
              </a:rPr>
              <a:t>  ( چشم کلاغ ) کاملاً غیر تماسی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3783" y="927100"/>
            <a:ext cx="6424083" cy="4864562"/>
          </a:xfrm>
        </p:spPr>
      </p:pic>
    </p:spTree>
    <p:extLst>
      <p:ext uri="{BB962C8B-B14F-4D97-AF65-F5344CB8AC3E}">
        <p14:creationId xmlns:p14="http://schemas.microsoft.com/office/powerpoint/2010/main" val="3630677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:cover/>
        <p:sndAc>
          <p:stSnd>
            <p:snd r:embed="rId2" name="click.wav"/>
          </p:stSnd>
        </p:sndAc>
      </p:transition>
    </mc:Choice>
    <mc:Fallback xmlns="">
      <p:transition spd="slow" advTm="4000">
        <p:cover/>
        <p:sndAc>
          <p:stSnd>
            <p:snd r:embed="rId6" name="click.wav"/>
          </p:stSnd>
        </p:sndAc>
      </p:transition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939" y="793214"/>
            <a:ext cx="6867966" cy="51509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11" name="Arrondir un rectangle à un seul coin 4"/>
          <p:cNvSpPr/>
          <p:nvPr/>
        </p:nvSpPr>
        <p:spPr>
          <a:xfrm rot="10800000" flipH="1">
            <a:off x="1240" y="-1"/>
            <a:ext cx="703022" cy="2201189"/>
          </a:xfrm>
          <a:prstGeom prst="round1Rect">
            <a:avLst/>
          </a:prstGeom>
          <a:solidFill>
            <a:srgbClr val="00BC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2" name="Rectangle 11"/>
          <p:cNvSpPr/>
          <p:nvPr/>
        </p:nvSpPr>
        <p:spPr>
          <a:xfrm>
            <a:off x="8890476" y="-1"/>
            <a:ext cx="276201" cy="927101"/>
          </a:xfrm>
          <a:prstGeom prst="rect">
            <a:avLst/>
          </a:prstGeom>
          <a:solidFill>
            <a:srgbClr val="00BC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3" name="Rectangle 12"/>
          <p:cNvSpPr/>
          <p:nvPr/>
        </p:nvSpPr>
        <p:spPr>
          <a:xfrm rot="5400000">
            <a:off x="-1554942" y="3063123"/>
            <a:ext cx="3738001" cy="55313"/>
          </a:xfrm>
          <a:prstGeom prst="rect">
            <a:avLst/>
          </a:prstGeom>
          <a:gradFill flip="none" rotWithShape="1">
            <a:gsLst>
              <a:gs pos="39000">
                <a:srgbClr val="00BCFF"/>
              </a:gs>
              <a:gs pos="100000">
                <a:srgbClr val="FFFFFF">
                  <a:alpha val="0"/>
                </a:srgb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6" name="Image 3" descr="FLO TRONIC petit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8139" y="5944189"/>
            <a:ext cx="1453359" cy="616224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 rot="16200000">
            <a:off x="-466357" y="824494"/>
            <a:ext cx="161614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a-IR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Farnaz" pitchFamily="2" charset="-78"/>
              </a:rPr>
              <a:t>منهول  /  کانال</a:t>
            </a:r>
            <a:r>
              <a:rPr lang="fa-IR" sz="1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Farnaz" pitchFamily="2" charset="-78"/>
              </a:rPr>
              <a:t> 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872" y="5787003"/>
            <a:ext cx="930596" cy="930596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2398487" y="6168023"/>
            <a:ext cx="420903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/>
            <a:r>
              <a:rPr lang="fa-IR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Koodak" pitchFamily="2" charset="-78"/>
              </a:rPr>
              <a:t>فلومتر راداری </a:t>
            </a:r>
            <a:r>
              <a:rPr lang="en-US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otlight MT Light" pitchFamily="18" charset="0"/>
                <a:cs typeface="2  Koodak" pitchFamily="2" charset="-78"/>
              </a:rPr>
              <a:t>Raven-Eye</a:t>
            </a:r>
            <a:r>
              <a:rPr lang="fa-IR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Koodak" pitchFamily="2" charset="-78"/>
              </a:rPr>
              <a:t>  ( چشم کلاغ ) کاملاً غیر تماسی </a:t>
            </a:r>
          </a:p>
        </p:txBody>
      </p:sp>
      <p:sp>
        <p:nvSpPr>
          <p:cNvPr id="20" name="Rectangle 19"/>
          <p:cNvSpPr/>
          <p:nvPr/>
        </p:nvSpPr>
        <p:spPr>
          <a:xfrm>
            <a:off x="6541207" y="216475"/>
            <a:ext cx="228029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fa-IR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Titr" pitchFamily="2" charset="-78"/>
              </a:rPr>
              <a:t>اسپانیا  </a:t>
            </a:r>
            <a:r>
              <a:rPr lang="fr-FR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Titr" pitchFamily="2" charset="-78"/>
              </a:rPr>
              <a:t>Spain</a:t>
            </a:r>
            <a:endParaRPr lang="fa-IR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43579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:cover/>
        <p:sndAc>
          <p:stSnd>
            <p:snd r:embed="rId2" name="click.wav"/>
          </p:stSnd>
        </p:sndAc>
      </p:transition>
    </mc:Choice>
    <mc:Fallback xmlns="">
      <p:transition spd="slow" advTm="4000">
        <p:cover/>
        <p:sndAc>
          <p:stSnd>
            <p:snd r:embed="rId6" name="click.wav"/>
          </p:stSnd>
        </p:sndAc>
      </p:transition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1482" y="623055"/>
            <a:ext cx="4082851" cy="544380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11" name="Arrondir un rectangle à un seul coin 4"/>
          <p:cNvSpPr/>
          <p:nvPr/>
        </p:nvSpPr>
        <p:spPr>
          <a:xfrm rot="10800000" flipH="1">
            <a:off x="1240" y="-1"/>
            <a:ext cx="703022" cy="2201189"/>
          </a:xfrm>
          <a:prstGeom prst="round1Rect">
            <a:avLst/>
          </a:prstGeom>
          <a:solidFill>
            <a:srgbClr val="00BC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2" name="Rectangle 11"/>
          <p:cNvSpPr/>
          <p:nvPr/>
        </p:nvSpPr>
        <p:spPr>
          <a:xfrm>
            <a:off x="8890476" y="-1"/>
            <a:ext cx="276201" cy="927101"/>
          </a:xfrm>
          <a:prstGeom prst="rect">
            <a:avLst/>
          </a:prstGeom>
          <a:solidFill>
            <a:srgbClr val="00BC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3" name="Rectangle 12"/>
          <p:cNvSpPr/>
          <p:nvPr/>
        </p:nvSpPr>
        <p:spPr>
          <a:xfrm rot="5400000">
            <a:off x="-1554942" y="3063123"/>
            <a:ext cx="3738001" cy="55313"/>
          </a:xfrm>
          <a:prstGeom prst="rect">
            <a:avLst/>
          </a:prstGeom>
          <a:gradFill flip="none" rotWithShape="1">
            <a:gsLst>
              <a:gs pos="39000">
                <a:srgbClr val="00BCFF"/>
              </a:gs>
              <a:gs pos="100000">
                <a:srgbClr val="FFFFFF">
                  <a:alpha val="0"/>
                </a:srgb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6" name="Image 3" descr="FLO TRONIC petit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8139" y="5944189"/>
            <a:ext cx="1453359" cy="616224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 rot="16200000">
            <a:off x="-466357" y="824494"/>
            <a:ext cx="161614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a-IR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Farnaz" pitchFamily="2" charset="-78"/>
              </a:rPr>
              <a:t>منهول  /  کانال</a:t>
            </a:r>
            <a:r>
              <a:rPr lang="fa-IR" sz="1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Farnaz" pitchFamily="2" charset="-78"/>
              </a:rPr>
              <a:t> 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872" y="5787003"/>
            <a:ext cx="930596" cy="930596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2398487" y="6168023"/>
            <a:ext cx="420903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/>
            <a:r>
              <a:rPr lang="fa-IR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Koodak" pitchFamily="2" charset="-78"/>
              </a:rPr>
              <a:t>فلومتر راداری </a:t>
            </a:r>
            <a:r>
              <a:rPr lang="en-US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otlight MT Light" pitchFamily="18" charset="0"/>
                <a:cs typeface="2  Koodak" pitchFamily="2" charset="-78"/>
              </a:rPr>
              <a:t>Raven-Eye</a:t>
            </a:r>
            <a:r>
              <a:rPr lang="fa-IR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Koodak" pitchFamily="2" charset="-78"/>
              </a:rPr>
              <a:t>  ( چشم کلاغ ) کاملاً غیر تماسی </a:t>
            </a:r>
          </a:p>
        </p:txBody>
      </p:sp>
      <p:sp>
        <p:nvSpPr>
          <p:cNvPr id="20" name="Rectangle 19"/>
          <p:cNvSpPr/>
          <p:nvPr/>
        </p:nvSpPr>
        <p:spPr>
          <a:xfrm>
            <a:off x="6541207" y="216475"/>
            <a:ext cx="228029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fa-IR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Titr" pitchFamily="2" charset="-78"/>
              </a:rPr>
              <a:t>اسپانیا  </a:t>
            </a:r>
            <a:r>
              <a:rPr lang="fr-FR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Titr" pitchFamily="2" charset="-78"/>
              </a:rPr>
              <a:t>Spain</a:t>
            </a:r>
            <a:endParaRPr lang="fa-IR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10294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:cover/>
        <p:sndAc>
          <p:stSnd>
            <p:snd r:embed="rId2" name="click.wav"/>
          </p:stSnd>
        </p:sndAc>
      </p:transition>
    </mc:Choice>
    <mc:Fallback xmlns="">
      <p:transition spd="slow" advTm="4000">
        <p:cover/>
        <p:sndAc>
          <p:stSnd>
            <p:snd r:embed="rId6" name="click.wav"/>
          </p:stSnd>
        </p:sndAc>
      </p:transition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rrondir un rectangle à un seul coin 4"/>
          <p:cNvSpPr/>
          <p:nvPr/>
        </p:nvSpPr>
        <p:spPr>
          <a:xfrm rot="10800000" flipH="1">
            <a:off x="1240" y="-1"/>
            <a:ext cx="703022" cy="2201189"/>
          </a:xfrm>
          <a:prstGeom prst="round1Rect">
            <a:avLst/>
          </a:prstGeom>
          <a:solidFill>
            <a:srgbClr val="00BC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2" name="Rectangle 11"/>
          <p:cNvSpPr/>
          <p:nvPr/>
        </p:nvSpPr>
        <p:spPr>
          <a:xfrm>
            <a:off x="8890476" y="-1"/>
            <a:ext cx="276201" cy="927101"/>
          </a:xfrm>
          <a:prstGeom prst="rect">
            <a:avLst/>
          </a:prstGeom>
          <a:solidFill>
            <a:srgbClr val="00BC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3" name="Rectangle 12"/>
          <p:cNvSpPr/>
          <p:nvPr/>
        </p:nvSpPr>
        <p:spPr>
          <a:xfrm rot="5400000">
            <a:off x="-1554942" y="3063123"/>
            <a:ext cx="3738001" cy="55313"/>
          </a:xfrm>
          <a:prstGeom prst="rect">
            <a:avLst/>
          </a:prstGeom>
          <a:gradFill flip="none" rotWithShape="1">
            <a:gsLst>
              <a:gs pos="39000">
                <a:srgbClr val="00BCFF"/>
              </a:gs>
              <a:gs pos="100000">
                <a:srgbClr val="FFFFFF">
                  <a:alpha val="0"/>
                </a:srgb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6" name="Image 3" descr="FLO TRONIC petit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8139" y="5944189"/>
            <a:ext cx="1453359" cy="616224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 rot="16200000">
            <a:off x="-466357" y="824494"/>
            <a:ext cx="161614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a-IR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Farnaz" pitchFamily="2" charset="-78"/>
              </a:rPr>
              <a:t>منهول  /  کانال</a:t>
            </a:r>
            <a:r>
              <a:rPr lang="fa-IR" sz="1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Farnaz" pitchFamily="2" charset="-78"/>
              </a:rPr>
              <a:t> 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872" y="5787003"/>
            <a:ext cx="930596" cy="930596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2398487" y="6168023"/>
            <a:ext cx="420903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/>
            <a:r>
              <a:rPr lang="fa-IR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Koodak" pitchFamily="2" charset="-78"/>
              </a:rPr>
              <a:t>فلومتر راداری </a:t>
            </a:r>
            <a:r>
              <a:rPr lang="en-US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otlight MT Light" pitchFamily="18" charset="0"/>
                <a:cs typeface="2  Koodak" pitchFamily="2" charset="-78"/>
              </a:rPr>
              <a:t>Raven-Eye</a:t>
            </a:r>
            <a:r>
              <a:rPr lang="fa-IR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Koodak" pitchFamily="2" charset="-78"/>
              </a:rPr>
              <a:t>  ( چشم کلاغ ) کاملاً غیر تماسی </a:t>
            </a:r>
          </a:p>
        </p:txBody>
      </p:sp>
      <p:sp>
        <p:nvSpPr>
          <p:cNvPr id="20" name="Rectangle 19"/>
          <p:cNvSpPr/>
          <p:nvPr/>
        </p:nvSpPr>
        <p:spPr>
          <a:xfrm>
            <a:off x="6541207" y="216475"/>
            <a:ext cx="228029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fa-IR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Titr" pitchFamily="2" charset="-78"/>
              </a:rPr>
              <a:t>اسپانیا  </a:t>
            </a:r>
            <a:r>
              <a:rPr lang="fr-FR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Titr" pitchFamily="2" charset="-78"/>
              </a:rPr>
              <a:t>Spain</a:t>
            </a:r>
            <a:endParaRPr lang="fa-IR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22" y="827797"/>
            <a:ext cx="6612274" cy="4959206"/>
          </a:xfrm>
        </p:spPr>
      </p:pic>
    </p:spTree>
    <p:extLst>
      <p:ext uri="{BB962C8B-B14F-4D97-AF65-F5344CB8AC3E}">
        <p14:creationId xmlns:p14="http://schemas.microsoft.com/office/powerpoint/2010/main" val="1825225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:cover/>
        <p:sndAc>
          <p:stSnd>
            <p:snd r:embed="rId2" name="click.wav"/>
          </p:stSnd>
        </p:sndAc>
      </p:transition>
    </mc:Choice>
    <mc:Fallback xmlns="">
      <p:transition spd="slow" advTm="4000">
        <p:cover/>
        <p:sndAc>
          <p:stSnd>
            <p:snd r:embed="rId6" name="click.wav"/>
          </p:stSnd>
        </p:sndAc>
      </p:transition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rrondir un rectangle à un seul coin 4"/>
          <p:cNvSpPr/>
          <p:nvPr/>
        </p:nvSpPr>
        <p:spPr>
          <a:xfrm rot="10800000" flipH="1">
            <a:off x="1240" y="-1"/>
            <a:ext cx="703022" cy="2201189"/>
          </a:xfrm>
          <a:prstGeom prst="round1Rect">
            <a:avLst/>
          </a:prstGeom>
          <a:solidFill>
            <a:srgbClr val="00BC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2" name="Rectangle 11"/>
          <p:cNvSpPr/>
          <p:nvPr/>
        </p:nvSpPr>
        <p:spPr>
          <a:xfrm>
            <a:off x="8890476" y="-1"/>
            <a:ext cx="276201" cy="927101"/>
          </a:xfrm>
          <a:prstGeom prst="rect">
            <a:avLst/>
          </a:prstGeom>
          <a:solidFill>
            <a:srgbClr val="00BC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3" name="Rectangle 12"/>
          <p:cNvSpPr/>
          <p:nvPr/>
        </p:nvSpPr>
        <p:spPr>
          <a:xfrm rot="5400000">
            <a:off x="-1554942" y="3063123"/>
            <a:ext cx="3738001" cy="55313"/>
          </a:xfrm>
          <a:prstGeom prst="rect">
            <a:avLst/>
          </a:prstGeom>
          <a:gradFill flip="none" rotWithShape="1">
            <a:gsLst>
              <a:gs pos="39000">
                <a:srgbClr val="00BCFF"/>
              </a:gs>
              <a:gs pos="100000">
                <a:srgbClr val="FFFFFF">
                  <a:alpha val="0"/>
                </a:srgb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6" name="Image 3" descr="FLO TRONIC petit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8139" y="5944189"/>
            <a:ext cx="1453359" cy="616224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 rot="16200000">
            <a:off x="-466357" y="824494"/>
            <a:ext cx="161614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a-IR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Farnaz" pitchFamily="2" charset="-78"/>
              </a:rPr>
              <a:t>منهول  /  کانال</a:t>
            </a:r>
            <a:r>
              <a:rPr lang="fa-IR" sz="1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Farnaz" pitchFamily="2" charset="-78"/>
              </a:rPr>
              <a:t> 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872" y="5787003"/>
            <a:ext cx="930596" cy="930596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2398487" y="6168023"/>
            <a:ext cx="420903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/>
            <a:r>
              <a:rPr lang="fa-IR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Koodak" pitchFamily="2" charset="-78"/>
              </a:rPr>
              <a:t>فلومتر راداری </a:t>
            </a:r>
            <a:r>
              <a:rPr lang="en-US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otlight MT Light" pitchFamily="18" charset="0"/>
                <a:cs typeface="2  Koodak" pitchFamily="2" charset="-78"/>
              </a:rPr>
              <a:t>Raven-Eye</a:t>
            </a:r>
            <a:r>
              <a:rPr lang="fa-IR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Koodak" pitchFamily="2" charset="-78"/>
              </a:rPr>
              <a:t>  ( چشم کلاغ ) کاملاً غیر تماسی </a:t>
            </a:r>
          </a:p>
        </p:txBody>
      </p:sp>
      <p:sp>
        <p:nvSpPr>
          <p:cNvPr id="20" name="Rectangle 19"/>
          <p:cNvSpPr/>
          <p:nvPr/>
        </p:nvSpPr>
        <p:spPr>
          <a:xfrm>
            <a:off x="6541207" y="216475"/>
            <a:ext cx="228029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fa-IR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Titr" pitchFamily="2" charset="-78"/>
              </a:rPr>
              <a:t>اسپانیا  </a:t>
            </a:r>
            <a:r>
              <a:rPr lang="fr-FR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Titr" pitchFamily="2" charset="-78"/>
              </a:rPr>
              <a:t>Spain</a:t>
            </a:r>
            <a:endParaRPr lang="fa-IR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433" y="1134460"/>
            <a:ext cx="7827093" cy="4402740"/>
          </a:xfrm>
        </p:spPr>
      </p:pic>
    </p:spTree>
    <p:extLst>
      <p:ext uri="{BB962C8B-B14F-4D97-AF65-F5344CB8AC3E}">
        <p14:creationId xmlns:p14="http://schemas.microsoft.com/office/powerpoint/2010/main" val="2514388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:cover/>
        <p:sndAc>
          <p:stSnd>
            <p:snd r:embed="rId2" name="click.wav"/>
          </p:stSnd>
        </p:sndAc>
      </p:transition>
    </mc:Choice>
    <mc:Fallback xmlns="">
      <p:transition spd="slow" advTm="4000">
        <p:cover/>
        <p:sndAc>
          <p:stSnd>
            <p:snd r:embed="rId6" name="click.wav"/>
          </p:stSnd>
        </p:sndAc>
      </p:transition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Untitled-2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286317" y="927100"/>
            <a:ext cx="6642068" cy="5106001"/>
          </a:xfrm>
        </p:spPr>
      </p:pic>
      <p:pic>
        <p:nvPicPr>
          <p:cNvPr id="4" name="Image 3" descr="FLO TRONIC petit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8139" y="5944189"/>
            <a:ext cx="1453359" cy="616224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5217458" y="216475"/>
            <a:ext cx="351249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fa-IR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Titr" pitchFamily="2" charset="-78"/>
              </a:rPr>
              <a:t>بلژیک </a:t>
            </a:r>
            <a: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Titr" pitchFamily="2" charset="-78"/>
              </a:rPr>
              <a:t>       </a:t>
            </a:r>
            <a:r>
              <a:rPr lang="fa-IR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Titr" pitchFamily="2" charset="-78"/>
              </a:rPr>
              <a:t> </a:t>
            </a:r>
            <a:r>
              <a:rPr lang="fr-FR" sz="2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Titr" pitchFamily="2" charset="-78"/>
              </a:rPr>
              <a:t>Belgium</a:t>
            </a:r>
            <a:r>
              <a:rPr lang="fr-FR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Titr" pitchFamily="2" charset="-78"/>
              </a:rPr>
              <a:t>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872" y="5787003"/>
            <a:ext cx="930596" cy="930596"/>
          </a:xfrm>
          <a:prstGeom prst="rect">
            <a:avLst/>
          </a:prstGeom>
        </p:spPr>
      </p:pic>
      <p:sp>
        <p:nvSpPr>
          <p:cNvPr id="8" name="Arrondir un rectangle à un seul coin 4"/>
          <p:cNvSpPr/>
          <p:nvPr/>
        </p:nvSpPr>
        <p:spPr>
          <a:xfrm rot="10800000" flipH="1">
            <a:off x="-9796" y="-1"/>
            <a:ext cx="703022" cy="2201189"/>
          </a:xfrm>
          <a:prstGeom prst="round1Rect">
            <a:avLst/>
          </a:prstGeom>
          <a:solidFill>
            <a:srgbClr val="00BC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9" name="Rectangle 8"/>
          <p:cNvSpPr/>
          <p:nvPr/>
        </p:nvSpPr>
        <p:spPr>
          <a:xfrm rot="5400000">
            <a:off x="-1554942" y="3063123"/>
            <a:ext cx="3738001" cy="55313"/>
          </a:xfrm>
          <a:prstGeom prst="rect">
            <a:avLst/>
          </a:prstGeom>
          <a:gradFill flip="none" rotWithShape="1">
            <a:gsLst>
              <a:gs pos="39000">
                <a:srgbClr val="00BCFF"/>
              </a:gs>
              <a:gs pos="100000">
                <a:srgbClr val="FFFFFF">
                  <a:alpha val="0"/>
                </a:srgb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/>
          <p:cNvSpPr/>
          <p:nvPr/>
        </p:nvSpPr>
        <p:spPr>
          <a:xfrm>
            <a:off x="8890476" y="-1"/>
            <a:ext cx="276201" cy="927101"/>
          </a:xfrm>
          <a:prstGeom prst="rect">
            <a:avLst/>
          </a:prstGeom>
          <a:solidFill>
            <a:srgbClr val="00BC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1" name="Rectangle 10"/>
          <p:cNvSpPr/>
          <p:nvPr/>
        </p:nvSpPr>
        <p:spPr>
          <a:xfrm rot="16200000">
            <a:off x="-466357" y="824494"/>
            <a:ext cx="161614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a-IR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Farnaz" pitchFamily="2" charset="-78"/>
              </a:rPr>
              <a:t>منهول  /  کانال</a:t>
            </a:r>
            <a:r>
              <a:rPr lang="fa-IR" sz="1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Farnaz" pitchFamily="2" charset="-78"/>
              </a:rPr>
              <a:t>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398487" y="6168023"/>
            <a:ext cx="420903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/>
            <a:r>
              <a:rPr lang="fa-IR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Koodak" pitchFamily="2" charset="-78"/>
              </a:rPr>
              <a:t>فلومتر راداری </a:t>
            </a:r>
            <a:r>
              <a:rPr lang="en-US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otlight MT Light" pitchFamily="18" charset="0"/>
                <a:cs typeface="2  Koodak" pitchFamily="2" charset="-78"/>
              </a:rPr>
              <a:t>Raven-Eye</a:t>
            </a:r>
            <a:r>
              <a:rPr lang="fa-IR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Koodak" pitchFamily="2" charset="-78"/>
              </a:rPr>
              <a:t>  ( چشم کلاغ ) کاملاً غیر تماسی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:cover/>
        <p:sndAc>
          <p:stSnd>
            <p:snd r:embed="rId2" name="click.wav"/>
          </p:stSnd>
        </p:sndAc>
      </p:transition>
    </mc:Choice>
    <mc:Fallback xmlns="">
      <p:transition spd="slow" advTm="4000">
        <p:cover/>
        <p:sndAc>
          <p:stSnd>
            <p:snd r:embed="rId6" name="click.wav"/>
          </p:stSnd>
        </p:sndAc>
      </p:transition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Untitled-3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313316" y="885063"/>
            <a:ext cx="6462892" cy="4901940"/>
          </a:xfrm>
        </p:spPr>
      </p:pic>
      <p:pic>
        <p:nvPicPr>
          <p:cNvPr id="4" name="Image 3" descr="FLO TRONIC petit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8139" y="5944189"/>
            <a:ext cx="1453359" cy="616224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238010" y="216475"/>
            <a:ext cx="758348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fa-IR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Titr" pitchFamily="2" charset="-78"/>
              </a:rPr>
              <a:t>بلژیک </a:t>
            </a:r>
            <a: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Titr" pitchFamily="2" charset="-78"/>
              </a:rPr>
              <a:t>  </a:t>
            </a:r>
            <a:r>
              <a:rPr lang="fa-IR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Titr" pitchFamily="2" charset="-78"/>
              </a:rPr>
              <a:t> </a:t>
            </a:r>
            <a:r>
              <a:rPr lang="fr-FR" sz="2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Titr" pitchFamily="2" charset="-78"/>
              </a:rPr>
              <a:t>Belgium</a:t>
            </a:r>
            <a:endParaRPr lang="fr-FR" sz="2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utura Std Book" pitchFamily="34" charset="0"/>
              <a:cs typeface="2  Titr" pitchFamily="2" charset="-78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872" y="5787003"/>
            <a:ext cx="930596" cy="930596"/>
          </a:xfrm>
          <a:prstGeom prst="rect">
            <a:avLst/>
          </a:prstGeom>
        </p:spPr>
      </p:pic>
      <p:sp>
        <p:nvSpPr>
          <p:cNvPr id="8" name="Arrondir un rectangle à un seul coin 4"/>
          <p:cNvSpPr/>
          <p:nvPr/>
        </p:nvSpPr>
        <p:spPr>
          <a:xfrm rot="10800000" flipH="1">
            <a:off x="-9796" y="-1"/>
            <a:ext cx="703022" cy="2201189"/>
          </a:xfrm>
          <a:prstGeom prst="round1Rect">
            <a:avLst/>
          </a:prstGeom>
          <a:solidFill>
            <a:srgbClr val="00BC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9" name="Rectangle 8"/>
          <p:cNvSpPr/>
          <p:nvPr/>
        </p:nvSpPr>
        <p:spPr>
          <a:xfrm rot="5400000">
            <a:off x="-1554942" y="3063123"/>
            <a:ext cx="3738001" cy="55313"/>
          </a:xfrm>
          <a:prstGeom prst="rect">
            <a:avLst/>
          </a:prstGeom>
          <a:gradFill flip="none" rotWithShape="1">
            <a:gsLst>
              <a:gs pos="39000">
                <a:srgbClr val="00BCFF"/>
              </a:gs>
              <a:gs pos="100000">
                <a:srgbClr val="FFFFFF">
                  <a:alpha val="0"/>
                </a:srgb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/>
          <p:cNvSpPr/>
          <p:nvPr/>
        </p:nvSpPr>
        <p:spPr>
          <a:xfrm>
            <a:off x="8890476" y="-1"/>
            <a:ext cx="276201" cy="927101"/>
          </a:xfrm>
          <a:prstGeom prst="rect">
            <a:avLst/>
          </a:prstGeom>
          <a:solidFill>
            <a:srgbClr val="00BC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2" name="Rectangle 11"/>
          <p:cNvSpPr/>
          <p:nvPr/>
        </p:nvSpPr>
        <p:spPr>
          <a:xfrm rot="16200000">
            <a:off x="-466357" y="824494"/>
            <a:ext cx="161614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a-IR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Farnaz" pitchFamily="2" charset="-78"/>
              </a:rPr>
              <a:t>منهول  /  کانال</a:t>
            </a:r>
            <a:r>
              <a:rPr lang="fa-IR" sz="1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Farnaz" pitchFamily="2" charset="-78"/>
              </a:rPr>
              <a:t>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398487" y="6168023"/>
            <a:ext cx="420903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/>
            <a:r>
              <a:rPr lang="fa-IR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Koodak" pitchFamily="2" charset="-78"/>
              </a:rPr>
              <a:t>فلومتر راداری </a:t>
            </a:r>
            <a:r>
              <a:rPr lang="en-US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otlight MT Light" pitchFamily="18" charset="0"/>
                <a:cs typeface="2  Koodak" pitchFamily="2" charset="-78"/>
              </a:rPr>
              <a:t>Raven-Eye</a:t>
            </a:r>
            <a:r>
              <a:rPr lang="fa-IR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Koodak" pitchFamily="2" charset="-78"/>
              </a:rPr>
              <a:t>  ( چشم کلاغ ) کاملاً غیر تماسی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:cover/>
        <p:sndAc>
          <p:stSnd>
            <p:snd r:embed="rId2" name="click.wav"/>
          </p:stSnd>
        </p:sndAc>
      </p:transition>
    </mc:Choice>
    <mc:Fallback xmlns="">
      <p:transition spd="slow" advTm="4000">
        <p:cover/>
        <p:sndAc>
          <p:stSnd>
            <p:snd r:embed="rId6" name="click.wav"/>
          </p:stSnd>
        </p:sndAc>
      </p:transition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Untitled-1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373032" y="678140"/>
            <a:ext cx="6614781" cy="5108863"/>
          </a:xfrm>
        </p:spPr>
      </p:pic>
      <p:pic>
        <p:nvPicPr>
          <p:cNvPr id="4" name="Image 3" descr="FLO TRONIC petit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8139" y="5944189"/>
            <a:ext cx="1453359" cy="616224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925229" y="216475"/>
            <a:ext cx="488118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fa-IR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Titr" pitchFamily="2" charset="-78"/>
              </a:rPr>
              <a:t>پرتقال</a:t>
            </a:r>
            <a: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Titr" pitchFamily="2" charset="-78"/>
              </a:rPr>
              <a:t>       </a:t>
            </a:r>
            <a:r>
              <a:rPr lang="fr-FR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Titr" pitchFamily="2" charset="-78"/>
              </a:rPr>
              <a:t>Portugal     </a:t>
            </a:r>
            <a:r>
              <a:rPr lang="fa-IR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Titr" pitchFamily="2" charset="-78"/>
              </a:rPr>
              <a:t>                    </a:t>
            </a:r>
            <a:endParaRPr lang="fr-FR" sz="2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utura Std Book" pitchFamily="34" charset="0"/>
              <a:cs typeface="2  Titr" pitchFamily="2" charset="-78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872" y="5787003"/>
            <a:ext cx="930596" cy="930596"/>
          </a:xfrm>
          <a:prstGeom prst="rect">
            <a:avLst/>
          </a:prstGeom>
        </p:spPr>
      </p:pic>
      <p:sp>
        <p:nvSpPr>
          <p:cNvPr id="8" name="Arrondir un rectangle à un seul coin 4"/>
          <p:cNvSpPr/>
          <p:nvPr/>
        </p:nvSpPr>
        <p:spPr>
          <a:xfrm rot="10800000" flipH="1">
            <a:off x="-9796" y="-1"/>
            <a:ext cx="703022" cy="2201189"/>
          </a:xfrm>
          <a:prstGeom prst="round1Rect">
            <a:avLst/>
          </a:prstGeom>
          <a:solidFill>
            <a:srgbClr val="00BC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9" name="Rectangle 8"/>
          <p:cNvSpPr/>
          <p:nvPr/>
        </p:nvSpPr>
        <p:spPr>
          <a:xfrm rot="5400000">
            <a:off x="-1554942" y="3063123"/>
            <a:ext cx="3738001" cy="55313"/>
          </a:xfrm>
          <a:prstGeom prst="rect">
            <a:avLst/>
          </a:prstGeom>
          <a:gradFill flip="none" rotWithShape="1">
            <a:gsLst>
              <a:gs pos="39000">
                <a:srgbClr val="00BCFF"/>
              </a:gs>
              <a:gs pos="100000">
                <a:srgbClr val="FFFFFF">
                  <a:alpha val="0"/>
                </a:srgb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/>
          <p:cNvSpPr/>
          <p:nvPr/>
        </p:nvSpPr>
        <p:spPr>
          <a:xfrm>
            <a:off x="8890476" y="-1"/>
            <a:ext cx="276201" cy="927101"/>
          </a:xfrm>
          <a:prstGeom prst="rect">
            <a:avLst/>
          </a:prstGeom>
          <a:solidFill>
            <a:srgbClr val="00BC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1" name="Rectangle 10"/>
          <p:cNvSpPr/>
          <p:nvPr/>
        </p:nvSpPr>
        <p:spPr>
          <a:xfrm rot="16200000">
            <a:off x="-466357" y="824494"/>
            <a:ext cx="161614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a-IR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Farnaz" pitchFamily="2" charset="-78"/>
              </a:rPr>
              <a:t>منهول  /  کانال</a:t>
            </a:r>
            <a:r>
              <a:rPr lang="fa-IR" sz="1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Farnaz" pitchFamily="2" charset="-78"/>
              </a:rPr>
              <a:t>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398487" y="6168023"/>
            <a:ext cx="420903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/>
            <a:r>
              <a:rPr lang="fa-IR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Koodak" pitchFamily="2" charset="-78"/>
              </a:rPr>
              <a:t>فلومتر راداری </a:t>
            </a:r>
            <a:r>
              <a:rPr lang="en-US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otlight MT Light" pitchFamily="18" charset="0"/>
                <a:cs typeface="2  Koodak" pitchFamily="2" charset="-78"/>
              </a:rPr>
              <a:t>Raven-Eye</a:t>
            </a:r>
            <a:r>
              <a:rPr lang="fa-IR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Koodak" pitchFamily="2" charset="-78"/>
              </a:rPr>
              <a:t>  ( چشم کلاغ ) کاملاً غیر تماسی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:cover/>
        <p:sndAc>
          <p:stSnd>
            <p:snd r:embed="rId2" name="click.wav"/>
          </p:stSnd>
        </p:sndAc>
      </p:transition>
    </mc:Choice>
    <mc:Fallback xmlns="">
      <p:transition spd="slow" advTm="4000">
        <p:cover/>
        <p:sndAc>
          <p:stSnd>
            <p:snd r:embed="rId6" name="click.wav"/>
          </p:stSnd>
        </p:sndAc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3" descr="FLO TRONIC petit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8139" y="5944189"/>
            <a:ext cx="1453359" cy="616224"/>
          </a:xfrm>
          <a:prstGeom prst="rect">
            <a:avLst/>
          </a:prstGeom>
        </p:spPr>
      </p:pic>
      <p:sp>
        <p:nvSpPr>
          <p:cNvPr id="13" name="Arrondir un rectangle à un seul coin 7"/>
          <p:cNvSpPr/>
          <p:nvPr/>
        </p:nvSpPr>
        <p:spPr>
          <a:xfrm rot="10800000" flipH="1">
            <a:off x="-1" y="-1"/>
            <a:ext cx="703022" cy="2201187"/>
          </a:xfrm>
          <a:prstGeom prst="round1Rect">
            <a:avLst/>
          </a:prstGeom>
          <a:solidFill>
            <a:srgbClr val="D9528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13"/>
          <p:cNvSpPr/>
          <p:nvPr/>
        </p:nvSpPr>
        <p:spPr>
          <a:xfrm>
            <a:off x="8867799" y="-16244"/>
            <a:ext cx="276201" cy="927101"/>
          </a:xfrm>
          <a:prstGeom prst="rect">
            <a:avLst/>
          </a:prstGeom>
          <a:solidFill>
            <a:srgbClr val="D9528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5" name="Rectangle 14"/>
          <p:cNvSpPr/>
          <p:nvPr/>
        </p:nvSpPr>
        <p:spPr>
          <a:xfrm rot="5400000">
            <a:off x="-1559327" y="3163575"/>
            <a:ext cx="3738001" cy="55313"/>
          </a:xfrm>
          <a:prstGeom prst="rect">
            <a:avLst/>
          </a:prstGeom>
          <a:gradFill flip="none" rotWithShape="1">
            <a:gsLst>
              <a:gs pos="39000">
                <a:srgbClr val="D9528D"/>
              </a:gs>
              <a:gs pos="100000">
                <a:srgbClr val="FFFFFF">
                  <a:alpha val="0"/>
                </a:srgb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872" y="5787003"/>
            <a:ext cx="930596" cy="930596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2398487" y="6168023"/>
            <a:ext cx="420903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/>
            <a:r>
              <a:rPr lang="fa-IR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Koodak" pitchFamily="2" charset="-78"/>
              </a:rPr>
              <a:t>فلومتر راداری </a:t>
            </a:r>
            <a:r>
              <a:rPr lang="en-US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otlight MT Light" pitchFamily="18" charset="0"/>
                <a:cs typeface="2  Koodak" pitchFamily="2" charset="-78"/>
              </a:rPr>
              <a:t>Raven-Eye</a:t>
            </a:r>
            <a:r>
              <a:rPr lang="fa-IR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Koodak" pitchFamily="2" charset="-78"/>
              </a:rPr>
              <a:t>  ( چشم کلاغ ) کاملاً غیر تماسی 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608463" y="216475"/>
            <a:ext cx="721303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fa-IR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Titr" pitchFamily="2" charset="-78"/>
              </a:rPr>
              <a:t>فرانسه : </a:t>
            </a:r>
            <a:r>
              <a:rPr lang="fa-IR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Titr" pitchFamily="2" charset="-78"/>
              </a:rPr>
              <a:t>لوله نیمه پر  در ورودی تصفیه خانه فاضلاب </a:t>
            </a:r>
            <a:r>
              <a:rPr lang="fr-FR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Titr" pitchFamily="2" charset="-78"/>
              </a:rPr>
              <a:t>France </a:t>
            </a:r>
            <a:r>
              <a:rPr lang="fr-FR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Titr" pitchFamily="2" charset="-78"/>
              </a:rPr>
              <a:t>: WWTP</a:t>
            </a:r>
          </a:p>
        </p:txBody>
      </p:sp>
      <p:sp>
        <p:nvSpPr>
          <p:cNvPr id="19" name="Rectangle 18"/>
          <p:cNvSpPr/>
          <p:nvPr/>
        </p:nvSpPr>
        <p:spPr>
          <a:xfrm rot="16200000">
            <a:off x="-472761" y="824494"/>
            <a:ext cx="162897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a-IR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Farnaz" pitchFamily="2" charset="-78"/>
              </a:rPr>
              <a:t>تصفیه خانه ها  </a:t>
            </a:r>
            <a:endParaRPr lang="fa-IR" sz="1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utura Std Book" pitchFamily="34" charset="0"/>
              <a:cs typeface="2  Farnaz" pitchFamily="2" charset="-7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5616" y="910857"/>
            <a:ext cx="6529202" cy="4951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179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:cover/>
        <p:sndAc>
          <p:stSnd>
            <p:snd r:embed="rId2" name="click.wav"/>
          </p:stSnd>
        </p:sndAc>
      </p:transition>
    </mc:Choice>
    <mc:Fallback xmlns="">
      <p:transition spd="slow" advTm="4000">
        <p:cover/>
        <p:sndAc>
          <p:stSnd>
            <p:snd r:embed="rId6" name="click.wav"/>
          </p:stSnd>
        </p:sndAc>
      </p:transition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Raven-Eye application 29_Italy(1)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146468" y="744673"/>
            <a:ext cx="6723106" cy="5042330"/>
          </a:xfrm>
        </p:spPr>
      </p:pic>
      <p:pic>
        <p:nvPicPr>
          <p:cNvPr id="4" name="Image 3" descr="FLO TRONIC petit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8139" y="5944189"/>
            <a:ext cx="1453359" cy="616224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885135" y="204415"/>
            <a:ext cx="196887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fa-IR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Titr" pitchFamily="2" charset="-78"/>
              </a:rPr>
              <a:t>ایتالیا</a:t>
            </a:r>
            <a:r>
              <a:rPr lang="fr-FR" sz="2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Titr" pitchFamily="2" charset="-78"/>
              </a:rPr>
              <a:t>Italy</a:t>
            </a:r>
            <a:r>
              <a:rPr lang="fr-FR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Titr" pitchFamily="2" charset="-78"/>
              </a:rPr>
              <a:t>:     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872" y="5787003"/>
            <a:ext cx="930596" cy="930596"/>
          </a:xfrm>
          <a:prstGeom prst="rect">
            <a:avLst/>
          </a:prstGeom>
        </p:spPr>
      </p:pic>
      <p:sp>
        <p:nvSpPr>
          <p:cNvPr id="8" name="Arrondir un rectangle à un seul coin 4"/>
          <p:cNvSpPr/>
          <p:nvPr/>
        </p:nvSpPr>
        <p:spPr>
          <a:xfrm rot="10800000" flipH="1">
            <a:off x="-9796" y="-1"/>
            <a:ext cx="703022" cy="2201189"/>
          </a:xfrm>
          <a:prstGeom prst="round1Rect">
            <a:avLst/>
          </a:prstGeom>
          <a:solidFill>
            <a:srgbClr val="00BC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9" name="Rectangle 8"/>
          <p:cNvSpPr/>
          <p:nvPr/>
        </p:nvSpPr>
        <p:spPr>
          <a:xfrm rot="5400000">
            <a:off x="-1554942" y="3063123"/>
            <a:ext cx="3738001" cy="55313"/>
          </a:xfrm>
          <a:prstGeom prst="rect">
            <a:avLst/>
          </a:prstGeom>
          <a:gradFill flip="none" rotWithShape="1">
            <a:gsLst>
              <a:gs pos="39000">
                <a:srgbClr val="00BCFF"/>
              </a:gs>
              <a:gs pos="100000">
                <a:srgbClr val="FFFFFF">
                  <a:alpha val="0"/>
                </a:srgb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/>
          <p:cNvSpPr/>
          <p:nvPr/>
        </p:nvSpPr>
        <p:spPr>
          <a:xfrm>
            <a:off x="8890476" y="-1"/>
            <a:ext cx="276201" cy="927101"/>
          </a:xfrm>
          <a:prstGeom prst="rect">
            <a:avLst/>
          </a:prstGeom>
          <a:solidFill>
            <a:srgbClr val="00BC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1" name="Rectangle 10"/>
          <p:cNvSpPr/>
          <p:nvPr/>
        </p:nvSpPr>
        <p:spPr>
          <a:xfrm rot="16200000">
            <a:off x="-466357" y="824494"/>
            <a:ext cx="161614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a-IR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Farnaz" pitchFamily="2" charset="-78"/>
              </a:rPr>
              <a:t>منهول  /  کانال</a:t>
            </a:r>
            <a:r>
              <a:rPr lang="fa-IR" sz="1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Farnaz" pitchFamily="2" charset="-78"/>
              </a:rPr>
              <a:t>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398487" y="6168023"/>
            <a:ext cx="420903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/>
            <a:r>
              <a:rPr lang="fa-IR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Koodak" pitchFamily="2" charset="-78"/>
              </a:rPr>
              <a:t>فلومتر راداری </a:t>
            </a:r>
            <a:r>
              <a:rPr lang="en-US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otlight MT Light" pitchFamily="18" charset="0"/>
                <a:cs typeface="2  Koodak" pitchFamily="2" charset="-78"/>
              </a:rPr>
              <a:t>Raven-Eye</a:t>
            </a:r>
            <a:r>
              <a:rPr lang="fa-IR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Koodak" pitchFamily="2" charset="-78"/>
              </a:rPr>
              <a:t>  ( چشم کلاغ ) کاملاً غیر تماسی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:cover/>
        <p:sndAc>
          <p:stSnd>
            <p:snd r:embed="rId2" name="click.wav"/>
          </p:stSnd>
        </p:sndAc>
      </p:transition>
    </mc:Choice>
    <mc:Fallback xmlns="">
      <p:transition spd="slow" advTm="4000">
        <p:cover/>
        <p:sndAc>
          <p:stSnd>
            <p:snd r:embed="rId6" name="click.wav"/>
          </p:stSnd>
        </p:sndAc>
      </p:transition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Raven-Eye application 30_France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995861" y="678140"/>
            <a:ext cx="6811817" cy="5108863"/>
          </a:xfrm>
        </p:spPr>
      </p:pic>
      <p:pic>
        <p:nvPicPr>
          <p:cNvPr id="4" name="Image 3" descr="FLO TRONIC petit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8139" y="5944189"/>
            <a:ext cx="1453359" cy="616224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5642517" y="216475"/>
            <a:ext cx="317898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fa-IR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Titr" pitchFamily="2" charset="-78"/>
              </a:rPr>
              <a:t>فرانسه</a:t>
            </a:r>
            <a: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Titr" pitchFamily="2" charset="-78"/>
              </a:rPr>
              <a:t>        </a:t>
            </a:r>
            <a:r>
              <a:rPr lang="fa-IR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Titr" pitchFamily="2" charset="-78"/>
              </a:rPr>
              <a:t> </a:t>
            </a:r>
            <a:r>
              <a:rPr lang="fr-FR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Titr" pitchFamily="2" charset="-78"/>
              </a:rPr>
              <a:t>France: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872" y="5787003"/>
            <a:ext cx="930596" cy="930596"/>
          </a:xfrm>
          <a:prstGeom prst="rect">
            <a:avLst/>
          </a:prstGeom>
        </p:spPr>
      </p:pic>
      <p:sp>
        <p:nvSpPr>
          <p:cNvPr id="8" name="Arrondir un rectangle à un seul coin 4"/>
          <p:cNvSpPr/>
          <p:nvPr/>
        </p:nvSpPr>
        <p:spPr>
          <a:xfrm rot="10800000" flipH="1">
            <a:off x="-9796" y="-1"/>
            <a:ext cx="703022" cy="2201189"/>
          </a:xfrm>
          <a:prstGeom prst="round1Rect">
            <a:avLst/>
          </a:prstGeom>
          <a:solidFill>
            <a:srgbClr val="00BC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9" name="Rectangle 8"/>
          <p:cNvSpPr/>
          <p:nvPr/>
        </p:nvSpPr>
        <p:spPr>
          <a:xfrm rot="5400000">
            <a:off x="-1554942" y="3063123"/>
            <a:ext cx="3738001" cy="55313"/>
          </a:xfrm>
          <a:prstGeom prst="rect">
            <a:avLst/>
          </a:prstGeom>
          <a:gradFill flip="none" rotWithShape="1">
            <a:gsLst>
              <a:gs pos="39000">
                <a:srgbClr val="00BCFF"/>
              </a:gs>
              <a:gs pos="100000">
                <a:srgbClr val="FFFFFF">
                  <a:alpha val="0"/>
                </a:srgb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/>
          <p:cNvSpPr/>
          <p:nvPr/>
        </p:nvSpPr>
        <p:spPr>
          <a:xfrm>
            <a:off x="8890476" y="-1"/>
            <a:ext cx="276201" cy="927101"/>
          </a:xfrm>
          <a:prstGeom prst="rect">
            <a:avLst/>
          </a:prstGeom>
          <a:solidFill>
            <a:srgbClr val="00BC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1" name="Rectangle 10"/>
          <p:cNvSpPr/>
          <p:nvPr/>
        </p:nvSpPr>
        <p:spPr>
          <a:xfrm rot="16200000">
            <a:off x="-466357" y="824494"/>
            <a:ext cx="161614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a-IR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Farnaz" pitchFamily="2" charset="-78"/>
              </a:rPr>
              <a:t>منهول  /  کانال</a:t>
            </a:r>
            <a:r>
              <a:rPr lang="fa-IR" sz="1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Farnaz" pitchFamily="2" charset="-78"/>
              </a:rPr>
              <a:t>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398487" y="6168023"/>
            <a:ext cx="420903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/>
            <a:r>
              <a:rPr lang="fa-IR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Koodak" pitchFamily="2" charset="-78"/>
              </a:rPr>
              <a:t>فلومتر راداری </a:t>
            </a:r>
            <a:r>
              <a:rPr lang="en-US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otlight MT Light" pitchFamily="18" charset="0"/>
                <a:cs typeface="2  Koodak" pitchFamily="2" charset="-78"/>
              </a:rPr>
              <a:t>Raven-Eye</a:t>
            </a:r>
            <a:r>
              <a:rPr lang="fa-IR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Koodak" pitchFamily="2" charset="-78"/>
              </a:rPr>
              <a:t>  ( چشم کلاغ ) کاملاً غیر تماسی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:cover/>
        <p:sndAc>
          <p:stSnd>
            <p:snd r:embed="rId2" name="click.wav"/>
          </p:stSnd>
        </p:sndAc>
      </p:transition>
    </mc:Choice>
    <mc:Fallback xmlns="">
      <p:transition spd="slow" advTm="4000">
        <p:cover/>
        <p:sndAc>
          <p:stSnd>
            <p:snd r:embed="rId6" name="click.wav"/>
          </p:stSnd>
        </p:sndAc>
      </p:transition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Raven-Eye application 33_Belgium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230244" y="827071"/>
            <a:ext cx="4764587" cy="4968186"/>
          </a:xfrm>
        </p:spPr>
      </p:pic>
      <p:pic>
        <p:nvPicPr>
          <p:cNvPr id="4" name="Image 3" descr="FLO TRONIC petit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8139" y="5944189"/>
            <a:ext cx="1453359" cy="616224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5622218" y="216475"/>
            <a:ext cx="31992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fa-IR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Titr" pitchFamily="2" charset="-78"/>
              </a:rPr>
              <a:t>بلژیک </a:t>
            </a:r>
            <a:r>
              <a:rPr lang="fr-FR" sz="2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Titr" pitchFamily="2" charset="-78"/>
              </a:rPr>
              <a:t>Belgium</a:t>
            </a:r>
            <a:r>
              <a:rPr lang="fr-FR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Titr" pitchFamily="2" charset="-78"/>
              </a:rPr>
              <a:t>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872" y="5787003"/>
            <a:ext cx="930596" cy="930596"/>
          </a:xfrm>
          <a:prstGeom prst="rect">
            <a:avLst/>
          </a:prstGeom>
        </p:spPr>
      </p:pic>
      <p:sp>
        <p:nvSpPr>
          <p:cNvPr id="8" name="Arrondir un rectangle à un seul coin 4"/>
          <p:cNvSpPr/>
          <p:nvPr/>
        </p:nvSpPr>
        <p:spPr>
          <a:xfrm rot="10800000" flipH="1">
            <a:off x="-9796" y="-1"/>
            <a:ext cx="703022" cy="2201189"/>
          </a:xfrm>
          <a:prstGeom prst="round1Rect">
            <a:avLst/>
          </a:prstGeom>
          <a:solidFill>
            <a:srgbClr val="00BC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9" name="Rectangle 8"/>
          <p:cNvSpPr/>
          <p:nvPr/>
        </p:nvSpPr>
        <p:spPr>
          <a:xfrm rot="5400000">
            <a:off x="-1554942" y="3063123"/>
            <a:ext cx="3738001" cy="55313"/>
          </a:xfrm>
          <a:prstGeom prst="rect">
            <a:avLst/>
          </a:prstGeom>
          <a:gradFill flip="none" rotWithShape="1">
            <a:gsLst>
              <a:gs pos="39000">
                <a:srgbClr val="00BCFF"/>
              </a:gs>
              <a:gs pos="100000">
                <a:srgbClr val="FFFFFF">
                  <a:alpha val="0"/>
                </a:srgb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/>
          <p:cNvSpPr/>
          <p:nvPr/>
        </p:nvSpPr>
        <p:spPr>
          <a:xfrm>
            <a:off x="8890476" y="-1"/>
            <a:ext cx="276201" cy="927101"/>
          </a:xfrm>
          <a:prstGeom prst="rect">
            <a:avLst/>
          </a:prstGeom>
          <a:solidFill>
            <a:srgbClr val="00BC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1" name="Rectangle 10"/>
          <p:cNvSpPr/>
          <p:nvPr/>
        </p:nvSpPr>
        <p:spPr>
          <a:xfrm rot="16200000">
            <a:off x="-466357" y="824494"/>
            <a:ext cx="161614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a-IR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Farnaz" pitchFamily="2" charset="-78"/>
              </a:rPr>
              <a:t>منهول  /  کانال</a:t>
            </a:r>
            <a:r>
              <a:rPr lang="fa-IR" sz="1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Farnaz" pitchFamily="2" charset="-78"/>
              </a:rPr>
              <a:t>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398487" y="6168023"/>
            <a:ext cx="420903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/>
            <a:r>
              <a:rPr lang="fa-IR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Koodak" pitchFamily="2" charset="-78"/>
              </a:rPr>
              <a:t>فلومتر راداری </a:t>
            </a:r>
            <a:r>
              <a:rPr lang="en-US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otlight MT Light" pitchFamily="18" charset="0"/>
                <a:cs typeface="2  Koodak" pitchFamily="2" charset="-78"/>
              </a:rPr>
              <a:t>Raven-Eye</a:t>
            </a:r>
            <a:r>
              <a:rPr lang="fa-IR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Koodak" pitchFamily="2" charset="-78"/>
              </a:rPr>
              <a:t>  ( چشم کلاغ ) کاملاً غیر تماسی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:cover/>
        <p:sndAc>
          <p:stSnd>
            <p:snd r:embed="rId2" name="click.wav"/>
          </p:stSnd>
        </p:sndAc>
      </p:transition>
    </mc:Choice>
    <mc:Fallback xmlns="">
      <p:transition spd="slow" advTm="4000">
        <p:cover/>
        <p:sndAc>
          <p:stSnd>
            <p:snd r:embed="rId6" name="click.wav"/>
          </p:stSnd>
        </p:sndAc>
      </p:transition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Raven-Eye application 34_Belgium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398486" y="814388"/>
            <a:ext cx="4502377" cy="5061566"/>
          </a:xfrm>
        </p:spPr>
      </p:pic>
      <p:pic>
        <p:nvPicPr>
          <p:cNvPr id="4" name="Image 3" descr="FLO TRONIC petit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8139" y="5944189"/>
            <a:ext cx="1453359" cy="616224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5657851" y="153640"/>
            <a:ext cx="31636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fa-IR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Titr" pitchFamily="2" charset="-78"/>
              </a:rPr>
              <a:t>بلژیک </a:t>
            </a:r>
            <a:r>
              <a:rPr lang="fr-FR" sz="2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Titr" pitchFamily="2" charset="-78"/>
              </a:rPr>
              <a:t>Belgium</a:t>
            </a:r>
            <a:r>
              <a:rPr lang="fr-FR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Titr" pitchFamily="2" charset="-78"/>
              </a:rPr>
              <a:t>  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872" y="5787003"/>
            <a:ext cx="930596" cy="930596"/>
          </a:xfrm>
          <a:prstGeom prst="rect">
            <a:avLst/>
          </a:prstGeom>
        </p:spPr>
      </p:pic>
      <p:sp>
        <p:nvSpPr>
          <p:cNvPr id="8" name="Arrondir un rectangle à un seul coin 4"/>
          <p:cNvSpPr/>
          <p:nvPr/>
        </p:nvSpPr>
        <p:spPr>
          <a:xfrm rot="10800000" flipH="1">
            <a:off x="-9796" y="-1"/>
            <a:ext cx="703022" cy="2201189"/>
          </a:xfrm>
          <a:prstGeom prst="round1Rect">
            <a:avLst/>
          </a:prstGeom>
          <a:solidFill>
            <a:srgbClr val="00BC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9" name="Rectangle 8"/>
          <p:cNvSpPr/>
          <p:nvPr/>
        </p:nvSpPr>
        <p:spPr>
          <a:xfrm rot="5400000">
            <a:off x="-1554942" y="3063123"/>
            <a:ext cx="3738001" cy="55313"/>
          </a:xfrm>
          <a:prstGeom prst="rect">
            <a:avLst/>
          </a:prstGeom>
          <a:gradFill flip="none" rotWithShape="1">
            <a:gsLst>
              <a:gs pos="39000">
                <a:srgbClr val="00BCFF"/>
              </a:gs>
              <a:gs pos="100000">
                <a:srgbClr val="FFFFFF">
                  <a:alpha val="0"/>
                </a:srgb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/>
          <p:cNvSpPr/>
          <p:nvPr/>
        </p:nvSpPr>
        <p:spPr>
          <a:xfrm>
            <a:off x="8890476" y="-1"/>
            <a:ext cx="276201" cy="927101"/>
          </a:xfrm>
          <a:prstGeom prst="rect">
            <a:avLst/>
          </a:prstGeom>
          <a:solidFill>
            <a:srgbClr val="00BC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1" name="Rectangle 10"/>
          <p:cNvSpPr/>
          <p:nvPr/>
        </p:nvSpPr>
        <p:spPr>
          <a:xfrm rot="16200000">
            <a:off x="-466357" y="824494"/>
            <a:ext cx="161614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a-IR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Farnaz" pitchFamily="2" charset="-78"/>
              </a:rPr>
              <a:t>منهول  /  کانال</a:t>
            </a:r>
            <a:r>
              <a:rPr lang="fa-IR" sz="1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Farnaz" pitchFamily="2" charset="-78"/>
              </a:rPr>
              <a:t>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398487" y="6168023"/>
            <a:ext cx="420903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/>
            <a:r>
              <a:rPr lang="fa-IR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Koodak" pitchFamily="2" charset="-78"/>
              </a:rPr>
              <a:t>فلومتر راداری </a:t>
            </a:r>
            <a:r>
              <a:rPr lang="en-US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otlight MT Light" pitchFamily="18" charset="0"/>
                <a:cs typeface="2  Koodak" pitchFamily="2" charset="-78"/>
              </a:rPr>
              <a:t>Raven-Eye</a:t>
            </a:r>
            <a:r>
              <a:rPr lang="fa-IR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Koodak" pitchFamily="2" charset="-78"/>
              </a:rPr>
              <a:t>  ( چشم کلاغ ) کاملاً غیر تماسی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:cover/>
        <p:sndAc>
          <p:stSnd>
            <p:snd r:embed="rId2" name="click.wav"/>
          </p:stSnd>
        </p:sndAc>
      </p:transition>
    </mc:Choice>
    <mc:Fallback xmlns="">
      <p:transition spd="slow" advTm="4000">
        <p:cover/>
        <p:sndAc>
          <p:stSnd>
            <p:snd r:embed="rId6" name="click.wav"/>
          </p:stSnd>
        </p:sndAc>
      </p:transition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FLO TRONIC petit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8139" y="5944189"/>
            <a:ext cx="1453359" cy="616224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5943600" y="226044"/>
            <a:ext cx="287789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fa-IR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Titr" pitchFamily="2" charset="-78"/>
              </a:rPr>
              <a:t>اسپانیا </a:t>
            </a:r>
            <a:r>
              <a:rPr lang="fr-FR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Titr" pitchFamily="2" charset="-78"/>
              </a:rPr>
              <a:t>Spain      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872" y="5787003"/>
            <a:ext cx="930596" cy="930596"/>
          </a:xfrm>
          <a:prstGeom prst="rect">
            <a:avLst/>
          </a:prstGeom>
        </p:spPr>
      </p:pic>
      <p:sp>
        <p:nvSpPr>
          <p:cNvPr id="8" name="Arrondir un rectangle à un seul coin 4"/>
          <p:cNvSpPr/>
          <p:nvPr/>
        </p:nvSpPr>
        <p:spPr>
          <a:xfrm rot="10800000" flipH="1">
            <a:off x="-9796" y="-1"/>
            <a:ext cx="703022" cy="2201189"/>
          </a:xfrm>
          <a:prstGeom prst="round1Rect">
            <a:avLst/>
          </a:prstGeom>
          <a:solidFill>
            <a:srgbClr val="00BC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9" name="Rectangle 8"/>
          <p:cNvSpPr/>
          <p:nvPr/>
        </p:nvSpPr>
        <p:spPr>
          <a:xfrm rot="5400000">
            <a:off x="-1554942" y="3063123"/>
            <a:ext cx="3738001" cy="55313"/>
          </a:xfrm>
          <a:prstGeom prst="rect">
            <a:avLst/>
          </a:prstGeom>
          <a:gradFill flip="none" rotWithShape="1">
            <a:gsLst>
              <a:gs pos="39000">
                <a:srgbClr val="00BCFF"/>
              </a:gs>
              <a:gs pos="100000">
                <a:srgbClr val="FFFFFF">
                  <a:alpha val="0"/>
                </a:srgb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/>
          <p:cNvSpPr/>
          <p:nvPr/>
        </p:nvSpPr>
        <p:spPr>
          <a:xfrm>
            <a:off x="8890476" y="-1"/>
            <a:ext cx="276201" cy="927101"/>
          </a:xfrm>
          <a:prstGeom prst="rect">
            <a:avLst/>
          </a:prstGeom>
          <a:solidFill>
            <a:srgbClr val="00BC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1" name="Rectangle 10"/>
          <p:cNvSpPr/>
          <p:nvPr/>
        </p:nvSpPr>
        <p:spPr>
          <a:xfrm rot="16200000">
            <a:off x="-466357" y="824494"/>
            <a:ext cx="161614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a-IR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Farnaz" pitchFamily="2" charset="-78"/>
              </a:rPr>
              <a:t>منهول  /  کانال</a:t>
            </a:r>
            <a:r>
              <a:rPr lang="fa-IR" sz="1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Farnaz" pitchFamily="2" charset="-78"/>
              </a:rPr>
              <a:t>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398487" y="6168023"/>
            <a:ext cx="420903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/>
            <a:r>
              <a:rPr lang="fa-IR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Koodak" pitchFamily="2" charset="-78"/>
              </a:rPr>
              <a:t>فلومتر راداری </a:t>
            </a:r>
            <a:r>
              <a:rPr lang="en-US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otlight MT Light" pitchFamily="18" charset="0"/>
                <a:cs typeface="2  Koodak" pitchFamily="2" charset="-78"/>
              </a:rPr>
              <a:t>Raven-Eye</a:t>
            </a:r>
            <a:r>
              <a:rPr lang="fa-IR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Koodak" pitchFamily="2" charset="-78"/>
              </a:rPr>
              <a:t>  ( چشم کلاغ ) کاملاً غیر تماسی </a:t>
            </a: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22" y="827797"/>
            <a:ext cx="6478170" cy="4858628"/>
          </a:xfr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:cover/>
        <p:sndAc>
          <p:stSnd>
            <p:snd r:embed="rId2" name="click.wav"/>
          </p:stSnd>
        </p:sndAc>
      </p:transition>
    </mc:Choice>
    <mc:Fallback xmlns="">
      <p:transition spd="slow" advTm="4000">
        <p:cover/>
        <p:sndAc>
          <p:stSnd>
            <p:snd r:embed="rId6" name="click.wav"/>
          </p:stSnd>
        </p:sndAc>
      </p:transition>
    </mc:Fallback>
  </mc:AlternateContent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FLO TRONIC petit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8139" y="5944189"/>
            <a:ext cx="1453359" cy="616224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5943600" y="226044"/>
            <a:ext cx="287789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fa-IR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Titr" pitchFamily="2" charset="-78"/>
              </a:rPr>
              <a:t>اسپانیا </a:t>
            </a:r>
            <a:r>
              <a:rPr lang="fr-FR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Titr" pitchFamily="2" charset="-78"/>
              </a:rPr>
              <a:t>Spain      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872" y="5787003"/>
            <a:ext cx="930596" cy="930596"/>
          </a:xfrm>
          <a:prstGeom prst="rect">
            <a:avLst/>
          </a:prstGeom>
        </p:spPr>
      </p:pic>
      <p:sp>
        <p:nvSpPr>
          <p:cNvPr id="8" name="Arrondir un rectangle à un seul coin 4"/>
          <p:cNvSpPr/>
          <p:nvPr/>
        </p:nvSpPr>
        <p:spPr>
          <a:xfrm rot="10800000" flipH="1">
            <a:off x="-9796" y="-1"/>
            <a:ext cx="703022" cy="2201189"/>
          </a:xfrm>
          <a:prstGeom prst="round1Rect">
            <a:avLst/>
          </a:prstGeom>
          <a:solidFill>
            <a:srgbClr val="00BC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9" name="Rectangle 8"/>
          <p:cNvSpPr/>
          <p:nvPr/>
        </p:nvSpPr>
        <p:spPr>
          <a:xfrm rot="5400000">
            <a:off x="-1554942" y="3063123"/>
            <a:ext cx="3738001" cy="55313"/>
          </a:xfrm>
          <a:prstGeom prst="rect">
            <a:avLst/>
          </a:prstGeom>
          <a:gradFill flip="none" rotWithShape="1">
            <a:gsLst>
              <a:gs pos="39000">
                <a:srgbClr val="00BCFF"/>
              </a:gs>
              <a:gs pos="100000">
                <a:srgbClr val="FFFFFF">
                  <a:alpha val="0"/>
                </a:srgb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/>
          <p:cNvSpPr/>
          <p:nvPr/>
        </p:nvSpPr>
        <p:spPr>
          <a:xfrm>
            <a:off x="8890476" y="-1"/>
            <a:ext cx="276201" cy="927101"/>
          </a:xfrm>
          <a:prstGeom prst="rect">
            <a:avLst/>
          </a:prstGeom>
          <a:solidFill>
            <a:srgbClr val="00BC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1" name="Rectangle 10"/>
          <p:cNvSpPr/>
          <p:nvPr/>
        </p:nvSpPr>
        <p:spPr>
          <a:xfrm rot="16200000">
            <a:off x="-466357" y="824494"/>
            <a:ext cx="161614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a-IR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Farnaz" pitchFamily="2" charset="-78"/>
              </a:rPr>
              <a:t>منهول  /  کانال</a:t>
            </a:r>
            <a:r>
              <a:rPr lang="fa-IR" sz="1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Farnaz" pitchFamily="2" charset="-78"/>
              </a:rPr>
              <a:t>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398487" y="6168023"/>
            <a:ext cx="420903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/>
            <a:r>
              <a:rPr lang="fa-IR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Koodak" pitchFamily="2" charset="-78"/>
              </a:rPr>
              <a:t>فلومتر راداری </a:t>
            </a:r>
            <a:r>
              <a:rPr lang="en-US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otlight MT Light" pitchFamily="18" charset="0"/>
                <a:cs typeface="2  Koodak" pitchFamily="2" charset="-78"/>
              </a:rPr>
              <a:t>Raven-Eye</a:t>
            </a:r>
            <a:r>
              <a:rPr lang="fa-IR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Koodak" pitchFamily="2" charset="-78"/>
              </a:rPr>
              <a:t>  ( چشم کلاغ ) کاملاً غیر تماسی 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2338" y="923931"/>
            <a:ext cx="6378713" cy="4784035"/>
          </a:xfrm>
        </p:spPr>
      </p:pic>
    </p:spTree>
    <p:extLst>
      <p:ext uri="{BB962C8B-B14F-4D97-AF65-F5344CB8AC3E}">
        <p14:creationId xmlns:p14="http://schemas.microsoft.com/office/powerpoint/2010/main" val="2285247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:cover/>
        <p:sndAc>
          <p:stSnd>
            <p:snd r:embed="rId2" name="click.wav"/>
          </p:stSnd>
        </p:sndAc>
      </p:transition>
    </mc:Choice>
    <mc:Fallback xmlns="">
      <p:transition spd="slow" advTm="4000">
        <p:cover/>
        <p:sndAc>
          <p:stSnd>
            <p:snd r:embed="rId6" name="click.wav"/>
          </p:stSnd>
        </p:sndAc>
      </p:transition>
    </mc:Fallback>
  </mc:AlternateContent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Raven-Eye application 37_Spain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146468" y="748073"/>
            <a:ext cx="6799059" cy="5099294"/>
          </a:xfrm>
        </p:spPr>
      </p:pic>
      <p:pic>
        <p:nvPicPr>
          <p:cNvPr id="4" name="Image 3" descr="FLO TRONIC petit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8139" y="5944189"/>
            <a:ext cx="1453359" cy="616224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5943600" y="226044"/>
            <a:ext cx="287789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fa-IR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Titr" pitchFamily="2" charset="-78"/>
              </a:rPr>
              <a:t>اسپانیا </a:t>
            </a:r>
            <a:r>
              <a:rPr lang="fr-FR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Titr" pitchFamily="2" charset="-78"/>
              </a:rPr>
              <a:t>Spain      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872" y="5787003"/>
            <a:ext cx="930596" cy="930596"/>
          </a:xfrm>
          <a:prstGeom prst="rect">
            <a:avLst/>
          </a:prstGeom>
        </p:spPr>
      </p:pic>
      <p:sp>
        <p:nvSpPr>
          <p:cNvPr id="8" name="Arrondir un rectangle à un seul coin 4"/>
          <p:cNvSpPr/>
          <p:nvPr/>
        </p:nvSpPr>
        <p:spPr>
          <a:xfrm rot="10800000" flipH="1">
            <a:off x="-9796" y="-1"/>
            <a:ext cx="703022" cy="2201189"/>
          </a:xfrm>
          <a:prstGeom prst="round1Rect">
            <a:avLst/>
          </a:prstGeom>
          <a:solidFill>
            <a:srgbClr val="00BC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9" name="Rectangle 8"/>
          <p:cNvSpPr/>
          <p:nvPr/>
        </p:nvSpPr>
        <p:spPr>
          <a:xfrm rot="5400000">
            <a:off x="-1554942" y="3063123"/>
            <a:ext cx="3738001" cy="55313"/>
          </a:xfrm>
          <a:prstGeom prst="rect">
            <a:avLst/>
          </a:prstGeom>
          <a:gradFill flip="none" rotWithShape="1">
            <a:gsLst>
              <a:gs pos="39000">
                <a:srgbClr val="00BCFF"/>
              </a:gs>
              <a:gs pos="100000">
                <a:srgbClr val="FFFFFF">
                  <a:alpha val="0"/>
                </a:srgb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/>
          <p:cNvSpPr/>
          <p:nvPr/>
        </p:nvSpPr>
        <p:spPr>
          <a:xfrm>
            <a:off x="8890476" y="-1"/>
            <a:ext cx="276201" cy="927101"/>
          </a:xfrm>
          <a:prstGeom prst="rect">
            <a:avLst/>
          </a:prstGeom>
          <a:solidFill>
            <a:srgbClr val="00BC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1" name="Rectangle 10"/>
          <p:cNvSpPr/>
          <p:nvPr/>
        </p:nvSpPr>
        <p:spPr>
          <a:xfrm rot="16200000">
            <a:off x="-466357" y="824494"/>
            <a:ext cx="161614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a-IR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Farnaz" pitchFamily="2" charset="-78"/>
              </a:rPr>
              <a:t>منهول  /  کانال</a:t>
            </a:r>
            <a:r>
              <a:rPr lang="fa-IR" sz="1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Farnaz" pitchFamily="2" charset="-78"/>
              </a:rPr>
              <a:t>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398487" y="6168023"/>
            <a:ext cx="420903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/>
            <a:r>
              <a:rPr lang="fa-IR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Koodak" pitchFamily="2" charset="-78"/>
              </a:rPr>
              <a:t>فلومتر راداری </a:t>
            </a:r>
            <a:r>
              <a:rPr lang="en-US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otlight MT Light" pitchFamily="18" charset="0"/>
                <a:cs typeface="2  Koodak" pitchFamily="2" charset="-78"/>
              </a:rPr>
              <a:t>Raven-Eye</a:t>
            </a:r>
            <a:r>
              <a:rPr lang="fa-IR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Koodak" pitchFamily="2" charset="-78"/>
              </a:rPr>
              <a:t>  ( چشم کلاغ ) کاملاً غیر تماسی </a:t>
            </a:r>
          </a:p>
        </p:txBody>
      </p:sp>
    </p:spTree>
    <p:extLst>
      <p:ext uri="{BB962C8B-B14F-4D97-AF65-F5344CB8AC3E}">
        <p14:creationId xmlns:p14="http://schemas.microsoft.com/office/powerpoint/2010/main" val="2610414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:cover/>
        <p:sndAc>
          <p:stSnd>
            <p:snd r:embed="rId2" name="click.wav"/>
          </p:stSnd>
        </p:sndAc>
      </p:transition>
    </mc:Choice>
    <mc:Fallback xmlns="">
      <p:transition spd="slow" advTm="4000">
        <p:cover/>
        <p:sndAc>
          <p:stSnd>
            <p:snd r:embed="rId6" name="click.wav"/>
          </p:stSnd>
        </p:sndAc>
      </p:transition>
    </mc:Fallback>
  </mc:AlternateContent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Raven-Eye application 42_Spain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243285" y="787651"/>
            <a:ext cx="6695857" cy="5066698"/>
          </a:xfrm>
        </p:spPr>
      </p:pic>
      <p:pic>
        <p:nvPicPr>
          <p:cNvPr id="4" name="Image 3" descr="FLO TRONIC petit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8139" y="5944189"/>
            <a:ext cx="1453359" cy="61622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872" y="5787003"/>
            <a:ext cx="930596" cy="930596"/>
          </a:xfrm>
          <a:prstGeom prst="rect">
            <a:avLst/>
          </a:prstGeom>
        </p:spPr>
      </p:pic>
      <p:sp>
        <p:nvSpPr>
          <p:cNvPr id="8" name="Arrondir un rectangle à un seul coin 4"/>
          <p:cNvSpPr/>
          <p:nvPr/>
        </p:nvSpPr>
        <p:spPr>
          <a:xfrm rot="10800000" flipH="1">
            <a:off x="-9796" y="-1"/>
            <a:ext cx="703022" cy="2201189"/>
          </a:xfrm>
          <a:prstGeom prst="round1Rect">
            <a:avLst/>
          </a:prstGeom>
          <a:solidFill>
            <a:srgbClr val="00BC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9" name="Rectangle 8"/>
          <p:cNvSpPr/>
          <p:nvPr/>
        </p:nvSpPr>
        <p:spPr>
          <a:xfrm rot="5400000">
            <a:off x="-1554942" y="3063123"/>
            <a:ext cx="3738001" cy="55313"/>
          </a:xfrm>
          <a:prstGeom prst="rect">
            <a:avLst/>
          </a:prstGeom>
          <a:gradFill flip="none" rotWithShape="1">
            <a:gsLst>
              <a:gs pos="39000">
                <a:srgbClr val="00BCFF"/>
              </a:gs>
              <a:gs pos="100000">
                <a:srgbClr val="FFFFFF">
                  <a:alpha val="0"/>
                </a:srgb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/>
          <p:cNvSpPr/>
          <p:nvPr/>
        </p:nvSpPr>
        <p:spPr>
          <a:xfrm>
            <a:off x="8890476" y="-1"/>
            <a:ext cx="276201" cy="927101"/>
          </a:xfrm>
          <a:prstGeom prst="rect">
            <a:avLst/>
          </a:prstGeom>
          <a:solidFill>
            <a:srgbClr val="00BC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1" name="Rectangle 10"/>
          <p:cNvSpPr/>
          <p:nvPr/>
        </p:nvSpPr>
        <p:spPr>
          <a:xfrm rot="16200000">
            <a:off x="-466357" y="824494"/>
            <a:ext cx="161614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a-IR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Farnaz" pitchFamily="2" charset="-78"/>
              </a:rPr>
              <a:t>منهول  /  کانال</a:t>
            </a:r>
            <a:r>
              <a:rPr lang="fa-IR" sz="1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Farnaz" pitchFamily="2" charset="-78"/>
              </a:rPr>
              <a:t>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398487" y="6168023"/>
            <a:ext cx="420903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/>
            <a:r>
              <a:rPr lang="fa-IR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Koodak" pitchFamily="2" charset="-78"/>
              </a:rPr>
              <a:t>فلومتر راداری </a:t>
            </a:r>
            <a:r>
              <a:rPr lang="en-US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otlight MT Light" pitchFamily="18" charset="0"/>
                <a:cs typeface="2  Koodak" pitchFamily="2" charset="-78"/>
              </a:rPr>
              <a:t>Raven-Eye</a:t>
            </a:r>
            <a:r>
              <a:rPr lang="fa-IR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Koodak" pitchFamily="2" charset="-78"/>
              </a:rPr>
              <a:t>  ( چشم کلاغ ) کاملاً غیر تماسی </a:t>
            </a:r>
          </a:p>
        </p:txBody>
      </p:sp>
      <p:sp>
        <p:nvSpPr>
          <p:cNvPr id="16" name="Title 4"/>
          <p:cNvSpPr>
            <a:spLocks noGrp="1"/>
          </p:cNvSpPr>
          <p:nvPr>
            <p:ph type="title"/>
          </p:nvPr>
        </p:nvSpPr>
        <p:spPr>
          <a:xfrm>
            <a:off x="4335332" y="216475"/>
            <a:ext cx="448616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fa-IR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Titr" pitchFamily="2" charset="-78"/>
              </a:rPr>
              <a:t>اسپانیا </a:t>
            </a:r>
            <a:r>
              <a:rPr lang="fr-FR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Titr" pitchFamily="2" charset="-78"/>
              </a:rPr>
              <a:t>Spain      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:cover/>
        <p:sndAc>
          <p:stSnd>
            <p:snd r:embed="rId2" name="click.wav"/>
          </p:stSnd>
        </p:sndAc>
      </p:transition>
    </mc:Choice>
    <mc:Fallback xmlns="">
      <p:transition spd="slow" advTm="4000">
        <p:cover/>
        <p:sndAc>
          <p:stSnd>
            <p:snd r:embed="rId6" name="click.wav"/>
          </p:stSnd>
        </p:sndAc>
      </p:transition>
    </mc:Fallback>
  </mc:AlternateContent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Raven-Eye application 38_Belgium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888282" y="774962"/>
            <a:ext cx="7352073" cy="4908509"/>
          </a:xfrm>
        </p:spPr>
      </p:pic>
      <p:pic>
        <p:nvPicPr>
          <p:cNvPr id="4" name="Image 3" descr="FLO TRONIC petit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8139" y="5944189"/>
            <a:ext cx="1453359" cy="616224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043613" y="216475"/>
            <a:ext cx="277788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fa-IR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Titr" pitchFamily="2" charset="-78"/>
              </a:rPr>
              <a:t>بلژیک </a:t>
            </a:r>
            <a:r>
              <a:rPr lang="fr-FR" sz="2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Titr" pitchFamily="2" charset="-78"/>
              </a:rPr>
              <a:t>Belgium</a:t>
            </a:r>
            <a:r>
              <a:rPr lang="fr-FR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Titr" pitchFamily="2" charset="-78"/>
              </a:rPr>
              <a:t>  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872" y="5787003"/>
            <a:ext cx="930596" cy="930596"/>
          </a:xfrm>
          <a:prstGeom prst="rect">
            <a:avLst/>
          </a:prstGeom>
        </p:spPr>
      </p:pic>
      <p:sp>
        <p:nvSpPr>
          <p:cNvPr id="8" name="Arrondir un rectangle à un seul coin 4"/>
          <p:cNvSpPr/>
          <p:nvPr/>
        </p:nvSpPr>
        <p:spPr>
          <a:xfrm rot="10800000" flipH="1">
            <a:off x="-9796" y="-1"/>
            <a:ext cx="703022" cy="2201189"/>
          </a:xfrm>
          <a:prstGeom prst="round1Rect">
            <a:avLst/>
          </a:prstGeom>
          <a:solidFill>
            <a:srgbClr val="00BC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9" name="Rectangle 8"/>
          <p:cNvSpPr/>
          <p:nvPr/>
        </p:nvSpPr>
        <p:spPr>
          <a:xfrm rot="5400000">
            <a:off x="-1554942" y="3063123"/>
            <a:ext cx="3738001" cy="55313"/>
          </a:xfrm>
          <a:prstGeom prst="rect">
            <a:avLst/>
          </a:prstGeom>
          <a:gradFill flip="none" rotWithShape="1">
            <a:gsLst>
              <a:gs pos="39000">
                <a:srgbClr val="00BCFF"/>
              </a:gs>
              <a:gs pos="100000">
                <a:srgbClr val="FFFFFF">
                  <a:alpha val="0"/>
                </a:srgb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/>
          <p:cNvSpPr/>
          <p:nvPr/>
        </p:nvSpPr>
        <p:spPr>
          <a:xfrm>
            <a:off x="8890476" y="-1"/>
            <a:ext cx="276201" cy="927101"/>
          </a:xfrm>
          <a:prstGeom prst="rect">
            <a:avLst/>
          </a:prstGeom>
          <a:solidFill>
            <a:srgbClr val="00BC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1" name="Rectangle 10"/>
          <p:cNvSpPr/>
          <p:nvPr/>
        </p:nvSpPr>
        <p:spPr>
          <a:xfrm rot="16200000">
            <a:off x="-466357" y="824494"/>
            <a:ext cx="161614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a-IR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Farnaz" pitchFamily="2" charset="-78"/>
              </a:rPr>
              <a:t>منهول  /  کانال</a:t>
            </a:r>
            <a:r>
              <a:rPr lang="fa-IR" sz="1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Farnaz" pitchFamily="2" charset="-78"/>
              </a:rPr>
              <a:t>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398487" y="6168023"/>
            <a:ext cx="420903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/>
            <a:r>
              <a:rPr lang="fa-IR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Koodak" pitchFamily="2" charset="-78"/>
              </a:rPr>
              <a:t>فلومتر راداری </a:t>
            </a:r>
            <a:r>
              <a:rPr lang="en-US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otlight MT Light" pitchFamily="18" charset="0"/>
                <a:cs typeface="2  Koodak" pitchFamily="2" charset="-78"/>
              </a:rPr>
              <a:t>Raven-Eye</a:t>
            </a:r>
            <a:r>
              <a:rPr lang="fa-IR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Koodak" pitchFamily="2" charset="-78"/>
              </a:rPr>
              <a:t>  ( چشم کلاغ ) کاملاً غیر تماسی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:cover/>
        <p:sndAc>
          <p:stSnd>
            <p:snd r:embed="rId2" name="click.wav"/>
          </p:stSnd>
        </p:sndAc>
      </p:transition>
    </mc:Choice>
    <mc:Fallback xmlns="">
      <p:transition spd="slow" advTm="4000">
        <p:cover/>
        <p:sndAc>
          <p:stSnd>
            <p:snd r:embed="rId6" name="click.wav"/>
          </p:stSnd>
        </p:sndAc>
      </p:transition>
    </mc:Fallback>
  </mc:AlternateContent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FLO TRONIC petit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8139" y="5944189"/>
            <a:ext cx="1453359" cy="616224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5457825" y="216475"/>
            <a:ext cx="336367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fa-IR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Titr" pitchFamily="2" charset="-78"/>
              </a:rPr>
              <a:t> ایرلند :  </a:t>
            </a:r>
            <a:r>
              <a:rPr lang="fr-FR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Titr" pitchFamily="2" charset="-78"/>
              </a:rPr>
              <a:t>Ireland  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872" y="5787003"/>
            <a:ext cx="930596" cy="930596"/>
          </a:xfrm>
          <a:prstGeom prst="rect">
            <a:avLst/>
          </a:prstGeom>
        </p:spPr>
      </p:pic>
      <p:sp>
        <p:nvSpPr>
          <p:cNvPr id="8" name="Arrondir un rectangle à un seul coin 4"/>
          <p:cNvSpPr/>
          <p:nvPr/>
        </p:nvSpPr>
        <p:spPr>
          <a:xfrm rot="10800000" flipH="1">
            <a:off x="-9796" y="-1"/>
            <a:ext cx="703022" cy="2201189"/>
          </a:xfrm>
          <a:prstGeom prst="round1Rect">
            <a:avLst/>
          </a:prstGeom>
          <a:solidFill>
            <a:srgbClr val="00BC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9" name="Rectangle 8"/>
          <p:cNvSpPr/>
          <p:nvPr/>
        </p:nvSpPr>
        <p:spPr>
          <a:xfrm rot="5400000">
            <a:off x="-1554942" y="3063123"/>
            <a:ext cx="3738001" cy="55313"/>
          </a:xfrm>
          <a:prstGeom prst="rect">
            <a:avLst/>
          </a:prstGeom>
          <a:gradFill flip="none" rotWithShape="1">
            <a:gsLst>
              <a:gs pos="39000">
                <a:srgbClr val="00BCFF"/>
              </a:gs>
              <a:gs pos="100000">
                <a:srgbClr val="FFFFFF">
                  <a:alpha val="0"/>
                </a:srgb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/>
          <p:cNvSpPr/>
          <p:nvPr/>
        </p:nvSpPr>
        <p:spPr>
          <a:xfrm>
            <a:off x="8890476" y="-1"/>
            <a:ext cx="276201" cy="927101"/>
          </a:xfrm>
          <a:prstGeom prst="rect">
            <a:avLst/>
          </a:prstGeom>
          <a:solidFill>
            <a:srgbClr val="00BC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1" name="Rectangle 10"/>
          <p:cNvSpPr/>
          <p:nvPr/>
        </p:nvSpPr>
        <p:spPr>
          <a:xfrm rot="16200000">
            <a:off x="-466357" y="824494"/>
            <a:ext cx="161614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a-IR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Farnaz" pitchFamily="2" charset="-78"/>
              </a:rPr>
              <a:t>منهول  /  کانال</a:t>
            </a:r>
            <a:r>
              <a:rPr lang="fa-IR" sz="1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Farnaz" pitchFamily="2" charset="-78"/>
              </a:rPr>
              <a:t>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398487" y="6168023"/>
            <a:ext cx="420903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/>
            <a:r>
              <a:rPr lang="fa-IR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Koodak" pitchFamily="2" charset="-78"/>
              </a:rPr>
              <a:t>فلومتر راداری </a:t>
            </a:r>
            <a:r>
              <a:rPr lang="en-US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otlight MT Light" pitchFamily="18" charset="0"/>
                <a:cs typeface="2  Koodak" pitchFamily="2" charset="-78"/>
              </a:rPr>
              <a:t>Raven-Eye</a:t>
            </a:r>
            <a:r>
              <a:rPr lang="fa-IR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 pitchFamily="34" charset="0"/>
                <a:cs typeface="2  Koodak" pitchFamily="2" charset="-78"/>
              </a:rPr>
              <a:t>  ( چشم کلاغ ) کاملاً غیر تماسی 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0622" y="729888"/>
            <a:ext cx="2847155" cy="5057115"/>
          </a:xfr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6360" y="729888"/>
            <a:ext cx="2882048" cy="5119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313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:cover/>
        <p:sndAc>
          <p:stSnd>
            <p:snd r:embed="rId2" name="click.wav"/>
          </p:stSnd>
        </p:sndAc>
      </p:transition>
    </mc:Choice>
    <mc:Fallback xmlns="">
      <p:transition spd="slow" advTm="4000">
        <p:cover/>
        <p:sndAc>
          <p:stSnd>
            <p:snd r:embed="rId7" name="click.wav"/>
          </p:stSnd>
        </p:sndAc>
      </p:transition>
    </mc:Fallback>
  </mc:AlternateContent>
</p:sld>
</file>

<file path=ppt/theme/theme1.xml><?xml version="1.0" encoding="utf-8"?>
<a:theme xmlns:a="http://schemas.openxmlformats.org/drawingml/2006/main" name="Template - Flow-Tronic presentation 2015">
  <a:themeElements>
    <a:clrScheme name="FLOW TRONIC">
      <a:dk1>
        <a:srgbClr val="003366"/>
      </a:dk1>
      <a:lt1>
        <a:sysClr val="window" lastClr="FFFFFF"/>
      </a:lt1>
      <a:dk2>
        <a:srgbClr val="003366"/>
      </a:dk2>
      <a:lt2>
        <a:srgbClr val="ACCBF9"/>
      </a:lt2>
      <a:accent1>
        <a:srgbClr val="3399FF"/>
      </a:accent1>
      <a:accent2>
        <a:srgbClr val="297FD5"/>
      </a:accent2>
      <a:accent3>
        <a:srgbClr val="7F8FA9"/>
      </a:accent3>
      <a:accent4>
        <a:srgbClr val="4A66AC"/>
      </a:accent4>
      <a:accent5>
        <a:srgbClr val="5EADFF"/>
      </a:accent5>
      <a:accent6>
        <a:srgbClr val="9D90A0"/>
      </a:accent6>
      <a:hlink>
        <a:srgbClr val="3366DF"/>
      </a:hlink>
      <a:folHlink>
        <a:srgbClr val="3EBBF0"/>
      </a:folHlink>
    </a:clrScheme>
    <a:fontScheme name="Revolution">
      <a:majorFont>
        <a:latin typeface="Trebuchet MS"/>
        <a:ea typeface=""/>
        <a:cs typeface=""/>
        <a:font script="Jpan" typeface="ＭＳ ゴシック"/>
        <a:font script="Hans" typeface="宋体"/>
        <a:font script="Hant" typeface="新細明體"/>
      </a:majorFont>
      <a:minorFont>
        <a:latin typeface="Trebuchet MS"/>
        <a:ea typeface=""/>
        <a:cs typeface=""/>
        <a:font script="Jpan" typeface="ＭＳ ゴシック"/>
        <a:font script="Hans" typeface="宋体"/>
        <a:font script="Hant" typeface="新細明體"/>
      </a:minorFont>
    </a:fontScheme>
    <a:fmtScheme name="Revolution">
      <a: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0800000">
              <a:srgbClr val="808080">
                <a:alpha val="75000"/>
              </a:srgbClr>
            </a:innerShdw>
          </a:effectLst>
        </a:effectStyle>
        <a:effectStyle>
          <a:effectLst>
            <a:innerShdw blurRad="50800" dist="25400" dir="13500000">
              <a:srgbClr val="808080">
                <a:alpha val="75000"/>
              </a:srgbClr>
            </a:innerShdw>
            <a:outerShdw blurRad="63500" dist="50800" dir="5400000" algn="br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1400000"/>
            </a:lightRig>
          </a:scene3d>
          <a:sp3d contourW="12700" prstMaterial="softmetal">
            <a:bevelT w="63500" h="254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Conception personnalisée">
  <a:themeElements>
    <a:clrScheme name="FLOW TRONIC">
      <a:dk1>
        <a:srgbClr val="003366"/>
      </a:dk1>
      <a:lt1>
        <a:sysClr val="window" lastClr="FFFFFF"/>
      </a:lt1>
      <a:dk2>
        <a:srgbClr val="003366"/>
      </a:dk2>
      <a:lt2>
        <a:srgbClr val="ACCBF9"/>
      </a:lt2>
      <a:accent1>
        <a:srgbClr val="3399FF"/>
      </a:accent1>
      <a:accent2>
        <a:srgbClr val="297FD5"/>
      </a:accent2>
      <a:accent3>
        <a:srgbClr val="7F8FA9"/>
      </a:accent3>
      <a:accent4>
        <a:srgbClr val="4A66AC"/>
      </a:accent4>
      <a:accent5>
        <a:srgbClr val="5EADFF"/>
      </a:accent5>
      <a:accent6>
        <a:srgbClr val="9D90A0"/>
      </a:accent6>
      <a:hlink>
        <a:srgbClr val="3366DF"/>
      </a:hlink>
      <a:folHlink>
        <a:srgbClr val="3EBBF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FLOW TRONIC">
    <a:dk1>
      <a:srgbClr val="003366"/>
    </a:dk1>
    <a:lt1>
      <a:sysClr val="window" lastClr="FFFFFF"/>
    </a:lt1>
    <a:dk2>
      <a:srgbClr val="003366"/>
    </a:dk2>
    <a:lt2>
      <a:srgbClr val="ACCBF9"/>
    </a:lt2>
    <a:accent1>
      <a:srgbClr val="3399FF"/>
    </a:accent1>
    <a:accent2>
      <a:srgbClr val="297FD5"/>
    </a:accent2>
    <a:accent3>
      <a:srgbClr val="7F8FA9"/>
    </a:accent3>
    <a:accent4>
      <a:srgbClr val="4A66AC"/>
    </a:accent4>
    <a:accent5>
      <a:srgbClr val="5EADFF"/>
    </a:accent5>
    <a:accent6>
      <a:srgbClr val="9D90A0"/>
    </a:accent6>
    <a:hlink>
      <a:srgbClr val="3366DF"/>
    </a:hlink>
    <a:folHlink>
      <a:srgbClr val="3EBBF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Template - Flow-Tronic presentation 2015</Template>
  <TotalTime>1213</TotalTime>
  <Words>2418</Words>
  <Application>Microsoft Office PowerPoint</Application>
  <PresentationFormat>On-screen Show (4:3)</PresentationFormat>
  <Paragraphs>393</Paragraphs>
  <Slides>122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122</vt:i4>
      </vt:variant>
    </vt:vector>
  </HeadingPairs>
  <TitlesOfParts>
    <vt:vector size="138" baseType="lpstr">
      <vt:lpstr>2  Badr</vt:lpstr>
      <vt:lpstr>2  Farnaz</vt:lpstr>
      <vt:lpstr>2  Koodak</vt:lpstr>
      <vt:lpstr>2  Nazanin</vt:lpstr>
      <vt:lpstr>2  Titr</vt:lpstr>
      <vt:lpstr>Arial</vt:lpstr>
      <vt:lpstr>Calibri</vt:lpstr>
      <vt:lpstr>Footlight MT Light</vt:lpstr>
      <vt:lpstr>Futura Std Book</vt:lpstr>
      <vt:lpstr>Futura Std Condensed</vt:lpstr>
      <vt:lpstr>Futura Std Heavy Oblique</vt:lpstr>
      <vt:lpstr>Futura Std Light</vt:lpstr>
      <vt:lpstr>Trebuchet MS</vt:lpstr>
      <vt:lpstr>Wingdings 2</vt:lpstr>
      <vt:lpstr>Template - Flow-Tronic presentation 2015</vt:lpstr>
      <vt:lpstr>Conception personnalisée</vt:lpstr>
      <vt:lpstr>RAVEN-EYE®: Applications</vt:lpstr>
      <vt:lpstr>PowerPoint Presentation</vt:lpstr>
      <vt:lpstr>ایران - کرمانشاه: کانال ورودی تصفیه خانه فاضلاب         Iran- kermanshah</vt:lpstr>
      <vt:lpstr>ایران  - ساوه : کانال ورودی تصفیه خانه آب           Iran-saveh            </vt:lpstr>
      <vt:lpstr>ایران-عسلویه: پتروشیمی زاگرس Iran :Zagross Petrochemical</vt:lpstr>
      <vt:lpstr>اسپانیا Spain       </vt:lpstr>
      <vt:lpstr>نروژ Norway       </vt:lpstr>
      <vt:lpstr>PowerPoint Presentation</vt:lpstr>
      <vt:lpstr>PowerPoint Presentation</vt:lpstr>
      <vt:lpstr>PowerPoint Presentation</vt:lpstr>
      <vt:lpstr>PowerPoint Presentation</vt:lpstr>
      <vt:lpstr>بحرین :      Bahrain</vt:lpstr>
      <vt:lpstr>بحرین :      Bahrain</vt:lpstr>
      <vt:lpstr>یونان     Greece</vt:lpstr>
      <vt:lpstr>یونان  Greece:</vt:lpstr>
      <vt:lpstr>PowerPoint Presentation</vt:lpstr>
      <vt:lpstr>PowerPoint Presentation</vt:lpstr>
      <vt:lpstr>PowerPoint Presentation</vt:lpstr>
      <vt:lpstr>انگلیس  United Kindgom:</vt:lpstr>
      <vt:lpstr>PowerPoint Presentation</vt:lpstr>
      <vt:lpstr>بلژیک Belgium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بلژیک         Belgium </vt:lpstr>
      <vt:lpstr>بلژیک    Belgium</vt:lpstr>
      <vt:lpstr>پرتقال       Portugal                         </vt:lpstr>
      <vt:lpstr>ایتالیاItaly:      </vt:lpstr>
      <vt:lpstr>فرانسه         France:</vt:lpstr>
      <vt:lpstr>بلژیک Belgium </vt:lpstr>
      <vt:lpstr>بلژیک Belgium   </vt:lpstr>
      <vt:lpstr>اسپانیا Spain       </vt:lpstr>
      <vt:lpstr>اسپانیا Spain       </vt:lpstr>
      <vt:lpstr>اسپانیا Spain       </vt:lpstr>
      <vt:lpstr>اسپانیا Spain       </vt:lpstr>
      <vt:lpstr>بلژیک Belgium   </vt:lpstr>
      <vt:lpstr> ایرلند :  Ireland   </vt:lpstr>
      <vt:lpstr> سوئیس :  Switzerland   </vt:lpstr>
      <vt:lpstr> سوئیس :  Switzerland   </vt:lpstr>
      <vt:lpstr>کانادا      Canada     </vt:lpstr>
      <vt:lpstr>کانادا:    Canada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Flow measurement solutions</dc:title>
  <dc:creator>Rainer Heckters</dc:creator>
  <cp:lastModifiedBy>pc</cp:lastModifiedBy>
  <cp:revision>139</cp:revision>
  <cp:lastPrinted>2015-04-20T08:55:12Z</cp:lastPrinted>
  <dcterms:created xsi:type="dcterms:W3CDTF">2015-04-11T14:18:55Z</dcterms:created>
  <dcterms:modified xsi:type="dcterms:W3CDTF">2016-10-01T12:46:52Z</dcterms:modified>
</cp:coreProperties>
</file>